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65B7F9-8BE1-44CF-A272-B6B0058F9265}" v="51" dt="2022-11-27T19:39:25.3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114" d="100"/>
          <a:sy n="114" d="100"/>
        </p:scale>
        <p:origin x="4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trasanta, Carlos (C.)" userId="82395814-07e0-4da1-987e-9810fc5abdea" providerId="ADAL" clId="{0F65B7F9-8BE1-44CF-A272-B6B0058F9265}"/>
    <pc:docChg chg="undo custSel addSld delSld modSld">
      <pc:chgData name="Pietrasanta, Carlos (C.)" userId="82395814-07e0-4da1-987e-9810fc5abdea" providerId="ADAL" clId="{0F65B7F9-8BE1-44CF-A272-B6B0058F9265}" dt="2022-11-27T19:39:25.300" v="1487"/>
      <pc:docMkLst>
        <pc:docMk/>
      </pc:docMkLst>
      <pc:sldChg chg="addSp delSp modSp mod modTransition delAnim modAnim">
        <pc:chgData name="Pietrasanta, Carlos (C.)" userId="82395814-07e0-4da1-987e-9810fc5abdea" providerId="ADAL" clId="{0F65B7F9-8BE1-44CF-A272-B6B0058F9265}" dt="2022-11-27T19:39:25.300" v="1487"/>
        <pc:sldMkLst>
          <pc:docMk/>
          <pc:sldMk cId="230542535" sldId="256"/>
        </pc:sldMkLst>
        <pc:spChg chg="mod">
          <ac:chgData name="Pietrasanta, Carlos (C.)" userId="82395814-07e0-4da1-987e-9810fc5abdea" providerId="ADAL" clId="{0F65B7F9-8BE1-44CF-A272-B6B0058F9265}" dt="2022-11-27T18:03:55.847" v="48" actId="20577"/>
          <ac:spMkLst>
            <pc:docMk/>
            <pc:sldMk cId="230542535" sldId="256"/>
            <ac:spMk id="2" creationId="{99EFA275-93EC-4269-8DF1-A1B3F5204EFE}"/>
          </ac:spMkLst>
        </pc:spChg>
        <pc:spChg chg="mod">
          <ac:chgData name="Pietrasanta, Carlos (C.)" userId="82395814-07e0-4da1-987e-9810fc5abdea" providerId="ADAL" clId="{0F65B7F9-8BE1-44CF-A272-B6B0058F9265}" dt="2022-11-27T18:05:08.269" v="115" actId="20577"/>
          <ac:spMkLst>
            <pc:docMk/>
            <pc:sldMk cId="230542535" sldId="256"/>
            <ac:spMk id="3" creationId="{ACB97038-E23F-4592-B3CA-6E815528B9E1}"/>
          </ac:spMkLst>
        </pc:spChg>
        <pc:picChg chg="add del mod">
          <ac:chgData name="Pietrasanta, Carlos (C.)" userId="82395814-07e0-4da1-987e-9810fc5abdea" providerId="ADAL" clId="{0F65B7F9-8BE1-44CF-A272-B6B0058F9265}" dt="2022-11-27T18:54:24.930" v="1475" actId="478"/>
          <ac:picMkLst>
            <pc:docMk/>
            <pc:sldMk cId="230542535" sldId="256"/>
            <ac:picMk id="4" creationId="{53135FEF-5C6B-4356-BA92-47FCC4631634}"/>
          </ac:picMkLst>
        </pc:picChg>
        <pc:picChg chg="add del mod">
          <ac:chgData name="Pietrasanta, Carlos (C.)" userId="82395814-07e0-4da1-987e-9810fc5abdea" providerId="ADAL" clId="{0F65B7F9-8BE1-44CF-A272-B6B0058F9265}" dt="2022-11-27T18:56:18.499" v="1481"/>
          <ac:picMkLst>
            <pc:docMk/>
            <pc:sldMk cId="230542535" sldId="256"/>
            <ac:picMk id="5" creationId="{1E089328-7151-48C4-9663-7FF70C9849CA}"/>
          </ac:picMkLst>
        </pc:picChg>
        <pc:picChg chg="add del mod">
          <ac:chgData name="Pietrasanta, Carlos (C.)" userId="82395814-07e0-4da1-987e-9810fc5abdea" providerId="ADAL" clId="{0F65B7F9-8BE1-44CF-A272-B6B0058F9265}" dt="2022-11-27T19:28:20.874" v="1485"/>
          <ac:picMkLst>
            <pc:docMk/>
            <pc:sldMk cId="230542535" sldId="256"/>
            <ac:picMk id="6" creationId="{186B48E9-7577-416F-9684-5F75E4201036}"/>
          </ac:picMkLst>
        </pc:picChg>
        <pc:picChg chg="add mod">
          <ac:chgData name="Pietrasanta, Carlos (C.)" userId="82395814-07e0-4da1-987e-9810fc5abdea" providerId="ADAL" clId="{0F65B7F9-8BE1-44CF-A272-B6B0058F9265}" dt="2022-11-27T19:39:25.300" v="1487"/>
          <ac:picMkLst>
            <pc:docMk/>
            <pc:sldMk cId="230542535" sldId="256"/>
            <ac:picMk id="7" creationId="{3507BCDE-425E-4D64-B884-AAC29356A138}"/>
          </ac:picMkLst>
        </pc:picChg>
      </pc:sldChg>
      <pc:sldChg chg="addSp delSp modSp new mod modTransition delAnim modAnim">
        <pc:chgData name="Pietrasanta, Carlos (C.)" userId="82395814-07e0-4da1-987e-9810fc5abdea" providerId="ADAL" clId="{0F65B7F9-8BE1-44CF-A272-B6B0058F9265}" dt="2022-11-27T19:39:25.300" v="1487"/>
        <pc:sldMkLst>
          <pc:docMk/>
          <pc:sldMk cId="2510925267" sldId="257"/>
        </pc:sldMkLst>
        <pc:spChg chg="mod">
          <ac:chgData name="Pietrasanta, Carlos (C.)" userId="82395814-07e0-4da1-987e-9810fc5abdea" providerId="ADAL" clId="{0F65B7F9-8BE1-44CF-A272-B6B0058F9265}" dt="2022-11-27T18:05:15.882" v="122" actId="20577"/>
          <ac:spMkLst>
            <pc:docMk/>
            <pc:sldMk cId="2510925267" sldId="257"/>
            <ac:spMk id="2" creationId="{1A6BAB3C-9BEA-4D7E-B140-53B6C5B3287A}"/>
          </ac:spMkLst>
        </pc:spChg>
        <pc:spChg chg="mod">
          <ac:chgData name="Pietrasanta, Carlos (C.)" userId="82395814-07e0-4da1-987e-9810fc5abdea" providerId="ADAL" clId="{0F65B7F9-8BE1-44CF-A272-B6B0058F9265}" dt="2022-11-27T18:16:38.245" v="222" actId="20577"/>
          <ac:spMkLst>
            <pc:docMk/>
            <pc:sldMk cId="2510925267" sldId="257"/>
            <ac:spMk id="3" creationId="{7469DB08-F065-4C73-9B75-F9865A9FE036}"/>
          </ac:spMkLst>
        </pc:spChg>
        <pc:picChg chg="add del mod">
          <ac:chgData name="Pietrasanta, Carlos (C.)" userId="82395814-07e0-4da1-987e-9810fc5abdea" providerId="ADAL" clId="{0F65B7F9-8BE1-44CF-A272-B6B0058F9265}" dt="2022-11-27T18:54:28.086" v="1476" actId="478"/>
          <ac:picMkLst>
            <pc:docMk/>
            <pc:sldMk cId="2510925267" sldId="257"/>
            <ac:picMk id="4" creationId="{ABE12795-9BE1-4099-B2F6-4801C6E4CFFE}"/>
          </ac:picMkLst>
        </pc:picChg>
        <pc:picChg chg="add del mod">
          <ac:chgData name="Pietrasanta, Carlos (C.)" userId="82395814-07e0-4da1-987e-9810fc5abdea" providerId="ADAL" clId="{0F65B7F9-8BE1-44CF-A272-B6B0058F9265}" dt="2022-11-27T18:56:18.499" v="1481"/>
          <ac:picMkLst>
            <pc:docMk/>
            <pc:sldMk cId="2510925267" sldId="257"/>
            <ac:picMk id="5" creationId="{2B6AA1F9-38F3-444E-BF4E-F7B69BB4CD58}"/>
          </ac:picMkLst>
        </pc:picChg>
        <pc:picChg chg="add mod">
          <ac:chgData name="Pietrasanta, Carlos (C.)" userId="82395814-07e0-4da1-987e-9810fc5abdea" providerId="ADAL" clId="{0F65B7F9-8BE1-44CF-A272-B6B0058F9265}" dt="2022-11-27T19:39:25.300" v="1487"/>
          <ac:picMkLst>
            <pc:docMk/>
            <pc:sldMk cId="2510925267" sldId="257"/>
            <ac:picMk id="6" creationId="{28B39F3F-E494-4467-A69A-A7BD8A93E378}"/>
          </ac:picMkLst>
        </pc:picChg>
      </pc:sldChg>
      <pc:sldChg chg="addSp delSp modSp new mod modTransition delAnim modAnim">
        <pc:chgData name="Pietrasanta, Carlos (C.)" userId="82395814-07e0-4da1-987e-9810fc5abdea" providerId="ADAL" clId="{0F65B7F9-8BE1-44CF-A272-B6B0058F9265}" dt="2022-11-27T19:39:25.300" v="1487"/>
        <pc:sldMkLst>
          <pc:docMk/>
          <pc:sldMk cId="3028794071" sldId="258"/>
        </pc:sldMkLst>
        <pc:spChg chg="mod">
          <ac:chgData name="Pietrasanta, Carlos (C.)" userId="82395814-07e0-4da1-987e-9810fc5abdea" providerId="ADAL" clId="{0F65B7F9-8BE1-44CF-A272-B6B0058F9265}" dt="2022-11-27T18:34:02.409" v="663" actId="1076"/>
          <ac:spMkLst>
            <pc:docMk/>
            <pc:sldMk cId="3028794071" sldId="258"/>
            <ac:spMk id="2" creationId="{C89746F8-D8CD-4CD2-B5FA-5DBBBA1D7A47}"/>
          </ac:spMkLst>
        </pc:spChg>
        <pc:spChg chg="del">
          <ac:chgData name="Pietrasanta, Carlos (C.)" userId="82395814-07e0-4da1-987e-9810fc5abdea" providerId="ADAL" clId="{0F65B7F9-8BE1-44CF-A272-B6B0058F9265}" dt="2022-11-27T18:26:22.478" v="245" actId="22"/>
          <ac:spMkLst>
            <pc:docMk/>
            <pc:sldMk cId="3028794071" sldId="258"/>
            <ac:spMk id="3" creationId="{B2273DA8-09AF-4370-93C5-38E5ACB5ACC7}"/>
          </ac:spMkLst>
        </pc:spChg>
        <pc:spChg chg="add del mod">
          <ac:chgData name="Pietrasanta, Carlos (C.)" userId="82395814-07e0-4da1-987e-9810fc5abdea" providerId="ADAL" clId="{0F65B7F9-8BE1-44CF-A272-B6B0058F9265}" dt="2022-11-27T18:32:29.111" v="653" actId="22"/>
          <ac:spMkLst>
            <pc:docMk/>
            <pc:sldMk cId="3028794071" sldId="258"/>
            <ac:spMk id="9" creationId="{A96D6641-ADA8-43D8-96DE-CF503511890E}"/>
          </ac:spMkLst>
        </pc:spChg>
        <pc:spChg chg="add mod">
          <ac:chgData name="Pietrasanta, Carlos (C.)" userId="82395814-07e0-4da1-987e-9810fc5abdea" providerId="ADAL" clId="{0F65B7F9-8BE1-44CF-A272-B6B0058F9265}" dt="2022-11-27T18:37:23.177" v="895" actId="13822"/>
          <ac:spMkLst>
            <pc:docMk/>
            <pc:sldMk cId="3028794071" sldId="258"/>
            <ac:spMk id="14" creationId="{676BA26D-2252-4B24-812B-DDD42FA2B595}"/>
          </ac:spMkLst>
        </pc:spChg>
        <pc:spChg chg="add del">
          <ac:chgData name="Pietrasanta, Carlos (C.)" userId="82395814-07e0-4da1-987e-9810fc5abdea" providerId="ADAL" clId="{0F65B7F9-8BE1-44CF-A272-B6B0058F9265}" dt="2022-11-27T18:36:13.558" v="832" actId="478"/>
          <ac:spMkLst>
            <pc:docMk/>
            <pc:sldMk cId="3028794071" sldId="258"/>
            <ac:spMk id="15" creationId="{E4E8145C-A57C-4AC5-8535-B7642E7D2A43}"/>
          </ac:spMkLst>
        </pc:spChg>
        <pc:spChg chg="add mod">
          <ac:chgData name="Pietrasanta, Carlos (C.)" userId="82395814-07e0-4da1-987e-9810fc5abdea" providerId="ADAL" clId="{0F65B7F9-8BE1-44CF-A272-B6B0058F9265}" dt="2022-11-27T18:36:53.167" v="861" actId="1076"/>
          <ac:spMkLst>
            <pc:docMk/>
            <pc:sldMk cId="3028794071" sldId="258"/>
            <ac:spMk id="16" creationId="{36B09637-6876-47B9-9C1F-27E4935E226F}"/>
          </ac:spMkLst>
        </pc:spChg>
        <pc:spChg chg="add mod">
          <ac:chgData name="Pietrasanta, Carlos (C.)" userId="82395814-07e0-4da1-987e-9810fc5abdea" providerId="ADAL" clId="{0F65B7F9-8BE1-44CF-A272-B6B0058F9265}" dt="2022-11-27T18:37:04.114" v="875" actId="20577"/>
          <ac:spMkLst>
            <pc:docMk/>
            <pc:sldMk cId="3028794071" sldId="258"/>
            <ac:spMk id="17" creationId="{CF11120F-612C-4467-9D0B-4C27731973B9}"/>
          </ac:spMkLst>
        </pc:spChg>
        <pc:spChg chg="add del mod">
          <ac:chgData name="Pietrasanta, Carlos (C.)" userId="82395814-07e0-4da1-987e-9810fc5abdea" providerId="ADAL" clId="{0F65B7F9-8BE1-44CF-A272-B6B0058F9265}" dt="2022-11-27T18:36:57.527" v="865" actId="21"/>
          <ac:spMkLst>
            <pc:docMk/>
            <pc:sldMk cId="3028794071" sldId="258"/>
            <ac:spMk id="19" creationId="{46C33533-BDC6-4999-8F42-F476DF402E3E}"/>
          </ac:spMkLst>
        </pc:spChg>
        <pc:spChg chg="add mod">
          <ac:chgData name="Pietrasanta, Carlos (C.)" userId="82395814-07e0-4da1-987e-9810fc5abdea" providerId="ADAL" clId="{0F65B7F9-8BE1-44CF-A272-B6B0058F9265}" dt="2022-11-27T18:37:15.270" v="893" actId="20577"/>
          <ac:spMkLst>
            <pc:docMk/>
            <pc:sldMk cId="3028794071" sldId="258"/>
            <ac:spMk id="20" creationId="{048A4D64-7C94-4D89-99A1-3C2313EE7440}"/>
          </ac:spMkLst>
        </pc:spChg>
        <pc:spChg chg="add mod">
          <ac:chgData name="Pietrasanta, Carlos (C.)" userId="82395814-07e0-4da1-987e-9810fc5abdea" providerId="ADAL" clId="{0F65B7F9-8BE1-44CF-A272-B6B0058F9265}" dt="2022-11-27T18:37:29.745" v="897" actId="1076"/>
          <ac:spMkLst>
            <pc:docMk/>
            <pc:sldMk cId="3028794071" sldId="258"/>
            <ac:spMk id="21" creationId="{F8080666-AC39-438C-B673-466486FD2A7F}"/>
          </ac:spMkLst>
        </pc:spChg>
        <pc:spChg chg="add mod">
          <ac:chgData name="Pietrasanta, Carlos (C.)" userId="82395814-07e0-4da1-987e-9810fc5abdea" providerId="ADAL" clId="{0F65B7F9-8BE1-44CF-A272-B6B0058F9265}" dt="2022-11-27T18:37:35.615" v="900" actId="1076"/>
          <ac:spMkLst>
            <pc:docMk/>
            <pc:sldMk cId="3028794071" sldId="258"/>
            <ac:spMk id="22" creationId="{99175E56-5F32-44B5-A153-1F5E16367BCC}"/>
          </ac:spMkLst>
        </pc:spChg>
        <pc:picChg chg="add del mod ord">
          <ac:chgData name="Pietrasanta, Carlos (C.)" userId="82395814-07e0-4da1-987e-9810fc5abdea" providerId="ADAL" clId="{0F65B7F9-8BE1-44CF-A272-B6B0058F9265}" dt="2022-11-27T18:27:53.625" v="274" actId="21"/>
          <ac:picMkLst>
            <pc:docMk/>
            <pc:sldMk cId="3028794071" sldId="258"/>
            <ac:picMk id="5" creationId="{5F6300B0-82DB-48BF-9927-2044C8A47759}"/>
          </ac:picMkLst>
        </pc:picChg>
        <pc:picChg chg="add mod">
          <ac:chgData name="Pietrasanta, Carlos (C.)" userId="82395814-07e0-4da1-987e-9810fc5abdea" providerId="ADAL" clId="{0F65B7F9-8BE1-44CF-A272-B6B0058F9265}" dt="2022-11-27T18:34:54.634" v="677" actId="1076"/>
          <ac:picMkLst>
            <pc:docMk/>
            <pc:sldMk cId="3028794071" sldId="258"/>
            <ac:picMk id="7" creationId="{D34D2DDA-4D4A-4C13-921F-E39D502C5108}"/>
          </ac:picMkLst>
        </pc:picChg>
        <pc:picChg chg="add del mod ord">
          <ac:chgData name="Pietrasanta, Carlos (C.)" userId="82395814-07e0-4da1-987e-9810fc5abdea" providerId="ADAL" clId="{0F65B7F9-8BE1-44CF-A272-B6B0058F9265}" dt="2022-11-27T18:36:57.799" v="866" actId="1076"/>
          <ac:picMkLst>
            <pc:docMk/>
            <pc:sldMk cId="3028794071" sldId="258"/>
            <ac:picMk id="11" creationId="{3BF5B92A-B97D-4B96-8AA5-AFD8EBF7CEF7}"/>
          </ac:picMkLst>
        </pc:picChg>
        <pc:picChg chg="add mod">
          <ac:chgData name="Pietrasanta, Carlos (C.)" userId="82395814-07e0-4da1-987e-9810fc5abdea" providerId="ADAL" clId="{0F65B7F9-8BE1-44CF-A272-B6B0058F9265}" dt="2022-11-27T18:34:53.524" v="676" actId="1076"/>
          <ac:picMkLst>
            <pc:docMk/>
            <pc:sldMk cId="3028794071" sldId="258"/>
            <ac:picMk id="13" creationId="{464B1A8E-D4E9-4D50-BB4B-D52B7FFE4750}"/>
          </ac:picMkLst>
        </pc:picChg>
        <pc:picChg chg="add del mod">
          <ac:chgData name="Pietrasanta, Carlos (C.)" userId="82395814-07e0-4da1-987e-9810fc5abdea" providerId="ADAL" clId="{0F65B7F9-8BE1-44CF-A272-B6B0058F9265}" dt="2022-11-27T18:54:31.036" v="1477" actId="478"/>
          <ac:picMkLst>
            <pc:docMk/>
            <pc:sldMk cId="3028794071" sldId="258"/>
            <ac:picMk id="23" creationId="{6934D0E6-68E1-4742-9A18-A360ADD8EF16}"/>
          </ac:picMkLst>
        </pc:picChg>
        <pc:picChg chg="add mod">
          <ac:chgData name="Pietrasanta, Carlos (C.)" userId="82395814-07e0-4da1-987e-9810fc5abdea" providerId="ADAL" clId="{0F65B7F9-8BE1-44CF-A272-B6B0058F9265}" dt="2022-11-27T19:39:25.300" v="1487"/>
          <ac:picMkLst>
            <pc:docMk/>
            <pc:sldMk cId="3028794071" sldId="258"/>
            <ac:picMk id="24" creationId="{5A47B641-3447-4495-ABFC-8AD7A9739EDF}"/>
          </ac:picMkLst>
        </pc:picChg>
      </pc:sldChg>
      <pc:sldChg chg="addSp delSp modSp new mod modTransition delAnim modAnim">
        <pc:chgData name="Pietrasanta, Carlos (C.)" userId="82395814-07e0-4da1-987e-9810fc5abdea" providerId="ADAL" clId="{0F65B7F9-8BE1-44CF-A272-B6B0058F9265}" dt="2022-11-27T19:39:25.300" v="1487"/>
        <pc:sldMkLst>
          <pc:docMk/>
          <pc:sldMk cId="1894980684" sldId="259"/>
        </pc:sldMkLst>
        <pc:spChg chg="mod">
          <ac:chgData name="Pietrasanta, Carlos (C.)" userId="82395814-07e0-4da1-987e-9810fc5abdea" providerId="ADAL" clId="{0F65B7F9-8BE1-44CF-A272-B6B0058F9265}" dt="2022-11-27T18:40:01.325" v="923" actId="1076"/>
          <ac:spMkLst>
            <pc:docMk/>
            <pc:sldMk cId="1894980684" sldId="259"/>
            <ac:spMk id="2" creationId="{91E2963C-8DA6-47A6-B05C-2A4A20070D22}"/>
          </ac:spMkLst>
        </pc:spChg>
        <pc:spChg chg="mod">
          <ac:chgData name="Pietrasanta, Carlos (C.)" userId="82395814-07e0-4da1-987e-9810fc5abdea" providerId="ADAL" clId="{0F65B7F9-8BE1-44CF-A272-B6B0058F9265}" dt="2022-11-27T18:40:04.917" v="924" actId="1076"/>
          <ac:spMkLst>
            <pc:docMk/>
            <pc:sldMk cId="1894980684" sldId="259"/>
            <ac:spMk id="3" creationId="{A7F354A3-319A-40F9-B015-5B7A21585A42}"/>
          </ac:spMkLst>
        </pc:spChg>
        <pc:spChg chg="add del">
          <ac:chgData name="Pietrasanta, Carlos (C.)" userId="82395814-07e0-4da1-987e-9810fc5abdea" providerId="ADAL" clId="{0F65B7F9-8BE1-44CF-A272-B6B0058F9265}" dt="2022-11-27T18:29:27.736" v="410"/>
          <ac:spMkLst>
            <pc:docMk/>
            <pc:sldMk cId="1894980684" sldId="259"/>
            <ac:spMk id="4" creationId="{CD45D8F0-2429-49C3-9E7B-A7B57A89C573}"/>
          </ac:spMkLst>
        </pc:spChg>
        <pc:picChg chg="add mod">
          <ac:chgData name="Pietrasanta, Carlos (C.)" userId="82395814-07e0-4da1-987e-9810fc5abdea" providerId="ADAL" clId="{0F65B7F9-8BE1-44CF-A272-B6B0058F9265}" dt="2022-11-27T18:40:13.688" v="929" actId="1076"/>
          <ac:picMkLst>
            <pc:docMk/>
            <pc:sldMk cId="1894980684" sldId="259"/>
            <ac:picMk id="6" creationId="{A13FFA40-8DC5-4290-9C56-F1A1B7CB9491}"/>
          </ac:picMkLst>
        </pc:picChg>
        <pc:picChg chg="add del mod">
          <ac:chgData name="Pietrasanta, Carlos (C.)" userId="82395814-07e0-4da1-987e-9810fc5abdea" providerId="ADAL" clId="{0F65B7F9-8BE1-44CF-A272-B6B0058F9265}" dt="2022-11-27T18:54:35.993" v="1478" actId="478"/>
          <ac:picMkLst>
            <pc:docMk/>
            <pc:sldMk cId="1894980684" sldId="259"/>
            <ac:picMk id="7" creationId="{8E5BA4D9-191F-4889-A860-752AB45D26D2}"/>
          </ac:picMkLst>
        </pc:picChg>
        <pc:picChg chg="add mod">
          <ac:chgData name="Pietrasanta, Carlos (C.)" userId="82395814-07e0-4da1-987e-9810fc5abdea" providerId="ADAL" clId="{0F65B7F9-8BE1-44CF-A272-B6B0058F9265}" dt="2022-11-27T19:39:25.300" v="1487"/>
          <ac:picMkLst>
            <pc:docMk/>
            <pc:sldMk cId="1894980684" sldId="259"/>
            <ac:picMk id="8" creationId="{D6C72250-0D3E-405D-B6E7-C6D9C255D3F9}"/>
          </ac:picMkLst>
        </pc:picChg>
      </pc:sldChg>
      <pc:sldChg chg="addSp delSp modSp new mod modTransition modAnim">
        <pc:chgData name="Pietrasanta, Carlos (C.)" userId="82395814-07e0-4da1-987e-9810fc5abdea" providerId="ADAL" clId="{0F65B7F9-8BE1-44CF-A272-B6B0058F9265}" dt="2022-11-27T19:39:25.300" v="1487"/>
        <pc:sldMkLst>
          <pc:docMk/>
          <pc:sldMk cId="399356104" sldId="260"/>
        </pc:sldMkLst>
        <pc:spChg chg="mod">
          <ac:chgData name="Pietrasanta, Carlos (C.)" userId="82395814-07e0-4da1-987e-9810fc5abdea" providerId="ADAL" clId="{0F65B7F9-8BE1-44CF-A272-B6B0058F9265}" dt="2022-11-27T18:37:57.044" v="906" actId="1076"/>
          <ac:spMkLst>
            <pc:docMk/>
            <pc:sldMk cId="399356104" sldId="260"/>
            <ac:spMk id="2" creationId="{7354A0E1-8D01-4F4B-922B-93E59623C018}"/>
          </ac:spMkLst>
        </pc:spChg>
        <pc:spChg chg="del">
          <ac:chgData name="Pietrasanta, Carlos (C.)" userId="82395814-07e0-4da1-987e-9810fc5abdea" providerId="ADAL" clId="{0F65B7F9-8BE1-44CF-A272-B6B0058F9265}" dt="2022-11-27T18:28:10.918" v="315"/>
          <ac:spMkLst>
            <pc:docMk/>
            <pc:sldMk cId="399356104" sldId="260"/>
            <ac:spMk id="3" creationId="{0BA66D8D-101E-45BB-8BBA-4B7A03FA0C7F}"/>
          </ac:spMkLst>
        </pc:spChg>
        <pc:picChg chg="add mod">
          <ac:chgData name="Pietrasanta, Carlos (C.)" userId="82395814-07e0-4da1-987e-9810fc5abdea" providerId="ADAL" clId="{0F65B7F9-8BE1-44CF-A272-B6B0058F9265}" dt="2022-11-27T18:37:49.675" v="905" actId="1076"/>
          <ac:picMkLst>
            <pc:docMk/>
            <pc:sldMk cId="399356104" sldId="260"/>
            <ac:picMk id="4" creationId="{4959867F-B663-4F68-8672-EDEA13B566A8}"/>
          </ac:picMkLst>
        </pc:picChg>
        <pc:picChg chg="add del mod">
          <ac:chgData name="Pietrasanta, Carlos (C.)" userId="82395814-07e0-4da1-987e-9810fc5abdea" providerId="ADAL" clId="{0F65B7F9-8BE1-44CF-A272-B6B0058F9265}" dt="2022-11-27T18:38:56.980" v="914" actId="478"/>
          <ac:picMkLst>
            <pc:docMk/>
            <pc:sldMk cId="399356104" sldId="260"/>
            <ac:picMk id="6" creationId="{083E5F20-C0D2-4B51-8071-739F3C492AE1}"/>
          </ac:picMkLst>
        </pc:picChg>
        <pc:picChg chg="add mod">
          <ac:chgData name="Pietrasanta, Carlos (C.)" userId="82395814-07e0-4da1-987e-9810fc5abdea" providerId="ADAL" clId="{0F65B7F9-8BE1-44CF-A272-B6B0058F9265}" dt="2022-11-27T18:39:24.680" v="919" actId="1076"/>
          <ac:picMkLst>
            <pc:docMk/>
            <pc:sldMk cId="399356104" sldId="260"/>
            <ac:picMk id="8" creationId="{7AF15DBF-A1BC-4215-B107-96DB305BDBAC}"/>
          </ac:picMkLst>
        </pc:picChg>
        <pc:picChg chg="add mod">
          <ac:chgData name="Pietrasanta, Carlos (C.)" userId="82395814-07e0-4da1-987e-9810fc5abdea" providerId="ADAL" clId="{0F65B7F9-8BE1-44CF-A272-B6B0058F9265}" dt="2022-11-27T19:39:25.300" v="1487"/>
          <ac:picMkLst>
            <pc:docMk/>
            <pc:sldMk cId="399356104" sldId="260"/>
            <ac:picMk id="9" creationId="{90C1A8EA-AD94-401F-BBE4-FB60C308E70C}"/>
          </ac:picMkLst>
        </pc:picChg>
      </pc:sldChg>
      <pc:sldChg chg="addSp delSp modSp new mod modTransition modAnim">
        <pc:chgData name="Pietrasanta, Carlos (C.)" userId="82395814-07e0-4da1-987e-9810fc5abdea" providerId="ADAL" clId="{0F65B7F9-8BE1-44CF-A272-B6B0058F9265}" dt="2022-11-27T19:39:25.300" v="1487"/>
        <pc:sldMkLst>
          <pc:docMk/>
          <pc:sldMk cId="2623788595" sldId="261"/>
        </pc:sldMkLst>
        <pc:spChg chg="mod">
          <ac:chgData name="Pietrasanta, Carlos (C.)" userId="82395814-07e0-4da1-987e-9810fc5abdea" providerId="ADAL" clId="{0F65B7F9-8BE1-44CF-A272-B6B0058F9265}" dt="2022-11-27T18:40:55.881" v="965" actId="20577"/>
          <ac:spMkLst>
            <pc:docMk/>
            <pc:sldMk cId="2623788595" sldId="261"/>
            <ac:spMk id="2" creationId="{CADFD804-FB5D-47AD-B21F-A2336399D274}"/>
          </ac:spMkLst>
        </pc:spChg>
        <pc:spChg chg="del mod">
          <ac:chgData name="Pietrasanta, Carlos (C.)" userId="82395814-07e0-4da1-987e-9810fc5abdea" providerId="ADAL" clId="{0F65B7F9-8BE1-44CF-A272-B6B0058F9265}" dt="2022-11-27T18:40:58.462" v="968" actId="22"/>
          <ac:spMkLst>
            <pc:docMk/>
            <pc:sldMk cId="2623788595" sldId="261"/>
            <ac:spMk id="3" creationId="{6A638CAB-799D-4DA0-984C-256450D63B87}"/>
          </ac:spMkLst>
        </pc:spChg>
        <pc:spChg chg="add mod">
          <ac:chgData name="Pietrasanta, Carlos (C.)" userId="82395814-07e0-4da1-987e-9810fc5abdea" providerId="ADAL" clId="{0F65B7F9-8BE1-44CF-A272-B6B0058F9265}" dt="2022-11-27T18:41:10.450" v="984" actId="122"/>
          <ac:spMkLst>
            <pc:docMk/>
            <pc:sldMk cId="2623788595" sldId="261"/>
            <ac:spMk id="6" creationId="{3B66763F-BA3E-43FB-9D4F-56ABDA899C44}"/>
          </ac:spMkLst>
        </pc:spChg>
        <pc:spChg chg="add mod">
          <ac:chgData name="Pietrasanta, Carlos (C.)" userId="82395814-07e0-4da1-987e-9810fc5abdea" providerId="ADAL" clId="{0F65B7F9-8BE1-44CF-A272-B6B0058F9265}" dt="2022-11-27T18:42:32.668" v="994" actId="1076"/>
          <ac:spMkLst>
            <pc:docMk/>
            <pc:sldMk cId="2623788595" sldId="261"/>
            <ac:spMk id="9" creationId="{5BC15416-3905-4CDB-B291-B14C3C3CF988}"/>
          </ac:spMkLst>
        </pc:spChg>
        <pc:spChg chg="add mod">
          <ac:chgData name="Pietrasanta, Carlos (C.)" userId="82395814-07e0-4da1-987e-9810fc5abdea" providerId="ADAL" clId="{0F65B7F9-8BE1-44CF-A272-B6B0058F9265}" dt="2022-11-27T18:42:32.668" v="994" actId="1076"/>
          <ac:spMkLst>
            <pc:docMk/>
            <pc:sldMk cId="2623788595" sldId="261"/>
            <ac:spMk id="10" creationId="{2D2C2690-9BC8-4B1A-8914-8884932BF8CB}"/>
          </ac:spMkLst>
        </pc:spChg>
        <pc:spChg chg="add mod">
          <ac:chgData name="Pietrasanta, Carlos (C.)" userId="82395814-07e0-4da1-987e-9810fc5abdea" providerId="ADAL" clId="{0F65B7F9-8BE1-44CF-A272-B6B0058F9265}" dt="2022-11-27T18:42:48.554" v="1019" actId="20577"/>
          <ac:spMkLst>
            <pc:docMk/>
            <pc:sldMk cId="2623788595" sldId="261"/>
            <ac:spMk id="11" creationId="{C3C8FA39-4828-46DB-894B-387B097B005E}"/>
          </ac:spMkLst>
        </pc:spChg>
        <pc:picChg chg="add mod ord">
          <ac:chgData name="Pietrasanta, Carlos (C.)" userId="82395814-07e0-4da1-987e-9810fc5abdea" providerId="ADAL" clId="{0F65B7F9-8BE1-44CF-A272-B6B0058F9265}" dt="2022-11-27T18:41:13.057" v="985" actId="1076"/>
          <ac:picMkLst>
            <pc:docMk/>
            <pc:sldMk cId="2623788595" sldId="261"/>
            <ac:picMk id="5" creationId="{CFC63213-A84A-4DC6-867F-F299D9D871F1}"/>
          </ac:picMkLst>
        </pc:picChg>
        <pc:picChg chg="add mod">
          <ac:chgData name="Pietrasanta, Carlos (C.)" userId="82395814-07e0-4da1-987e-9810fc5abdea" providerId="ADAL" clId="{0F65B7F9-8BE1-44CF-A272-B6B0058F9265}" dt="2022-11-27T18:42:35.015" v="995" actId="1076"/>
          <ac:picMkLst>
            <pc:docMk/>
            <pc:sldMk cId="2623788595" sldId="261"/>
            <ac:picMk id="8" creationId="{449156FB-37EE-4EAA-9A02-883607DD89FE}"/>
          </ac:picMkLst>
        </pc:picChg>
        <pc:picChg chg="add mod">
          <ac:chgData name="Pietrasanta, Carlos (C.)" userId="82395814-07e0-4da1-987e-9810fc5abdea" providerId="ADAL" clId="{0F65B7F9-8BE1-44CF-A272-B6B0058F9265}" dt="2022-11-27T19:39:25.300" v="1487"/>
          <ac:picMkLst>
            <pc:docMk/>
            <pc:sldMk cId="2623788595" sldId="261"/>
            <ac:picMk id="12" creationId="{C59B8249-4BEB-47AE-B61B-F67BF827DF86}"/>
          </ac:picMkLst>
        </pc:picChg>
      </pc:sldChg>
      <pc:sldChg chg="addSp delSp modSp new add del mod modTransition modAnim">
        <pc:chgData name="Pietrasanta, Carlos (C.)" userId="82395814-07e0-4da1-987e-9810fc5abdea" providerId="ADAL" clId="{0F65B7F9-8BE1-44CF-A272-B6B0058F9265}" dt="2022-11-27T19:39:25.300" v="1487"/>
        <pc:sldMkLst>
          <pc:docMk/>
          <pc:sldMk cId="3160690069" sldId="262"/>
        </pc:sldMkLst>
        <pc:spChg chg="mod">
          <ac:chgData name="Pietrasanta, Carlos (C.)" userId="82395814-07e0-4da1-987e-9810fc5abdea" providerId="ADAL" clId="{0F65B7F9-8BE1-44CF-A272-B6B0058F9265}" dt="2022-11-27T18:45:09.772" v="1096" actId="1076"/>
          <ac:spMkLst>
            <pc:docMk/>
            <pc:sldMk cId="3160690069" sldId="262"/>
            <ac:spMk id="2" creationId="{3902DD49-E7B7-48D7-871A-348E50EA71F5}"/>
          </ac:spMkLst>
        </pc:spChg>
        <pc:spChg chg="del">
          <ac:chgData name="Pietrasanta, Carlos (C.)" userId="82395814-07e0-4da1-987e-9810fc5abdea" providerId="ADAL" clId="{0F65B7F9-8BE1-44CF-A272-B6B0058F9265}" dt="2022-11-27T18:43:13.801" v="1021" actId="22"/>
          <ac:spMkLst>
            <pc:docMk/>
            <pc:sldMk cId="3160690069" sldId="262"/>
            <ac:spMk id="3" creationId="{9066D3C7-0EC1-41C7-9C88-4AC93AD7B4D5}"/>
          </ac:spMkLst>
        </pc:spChg>
        <pc:spChg chg="add mod">
          <ac:chgData name="Pietrasanta, Carlos (C.)" userId="82395814-07e0-4da1-987e-9810fc5abdea" providerId="ADAL" clId="{0F65B7F9-8BE1-44CF-A272-B6B0058F9265}" dt="2022-11-27T18:45:24.943" v="1101" actId="1076"/>
          <ac:spMkLst>
            <pc:docMk/>
            <pc:sldMk cId="3160690069" sldId="262"/>
            <ac:spMk id="6" creationId="{E87DB47B-17E9-4F9E-8144-DF726DCC9B05}"/>
          </ac:spMkLst>
        </pc:spChg>
        <pc:spChg chg="add mod">
          <ac:chgData name="Pietrasanta, Carlos (C.)" userId="82395814-07e0-4da1-987e-9810fc5abdea" providerId="ADAL" clId="{0F65B7F9-8BE1-44CF-A272-B6B0058F9265}" dt="2022-11-27T18:45:13.568" v="1097" actId="1076"/>
          <ac:spMkLst>
            <pc:docMk/>
            <pc:sldMk cId="3160690069" sldId="262"/>
            <ac:spMk id="9" creationId="{429A6ECA-D1CE-42B3-B40D-B88B3859E122}"/>
          </ac:spMkLst>
        </pc:spChg>
        <pc:spChg chg="add mod">
          <ac:chgData name="Pietrasanta, Carlos (C.)" userId="82395814-07e0-4da1-987e-9810fc5abdea" providerId="ADAL" clId="{0F65B7F9-8BE1-44CF-A272-B6B0058F9265}" dt="2022-11-27T18:45:51.627" v="1117" actId="20577"/>
          <ac:spMkLst>
            <pc:docMk/>
            <pc:sldMk cId="3160690069" sldId="262"/>
            <ac:spMk id="12" creationId="{FE12B77A-FEB0-439D-B30D-6C3C7C24125F}"/>
          </ac:spMkLst>
        </pc:spChg>
        <pc:picChg chg="add mod ord">
          <ac:chgData name="Pietrasanta, Carlos (C.)" userId="82395814-07e0-4da1-987e-9810fc5abdea" providerId="ADAL" clId="{0F65B7F9-8BE1-44CF-A272-B6B0058F9265}" dt="2022-11-27T18:45:24.943" v="1101" actId="1076"/>
          <ac:picMkLst>
            <pc:docMk/>
            <pc:sldMk cId="3160690069" sldId="262"/>
            <ac:picMk id="5" creationId="{7FAB4B5B-0A1D-4256-90EA-CE33B6F01654}"/>
          </ac:picMkLst>
        </pc:picChg>
        <pc:picChg chg="add mod">
          <ac:chgData name="Pietrasanta, Carlos (C.)" userId="82395814-07e0-4da1-987e-9810fc5abdea" providerId="ADAL" clId="{0F65B7F9-8BE1-44CF-A272-B6B0058F9265}" dt="2022-11-27T18:45:15.008" v="1098" actId="1076"/>
          <ac:picMkLst>
            <pc:docMk/>
            <pc:sldMk cId="3160690069" sldId="262"/>
            <ac:picMk id="8" creationId="{6F1D78C3-6CCF-4264-A634-6750F522290B}"/>
          </ac:picMkLst>
        </pc:picChg>
        <pc:picChg chg="add del mod">
          <ac:chgData name="Pietrasanta, Carlos (C.)" userId="82395814-07e0-4da1-987e-9810fc5abdea" providerId="ADAL" clId="{0F65B7F9-8BE1-44CF-A272-B6B0058F9265}" dt="2022-11-27T18:46:06.938" v="1118" actId="21"/>
          <ac:picMkLst>
            <pc:docMk/>
            <pc:sldMk cId="3160690069" sldId="262"/>
            <ac:picMk id="11" creationId="{DCF1D048-E050-47C1-B019-622410ABDE94}"/>
          </ac:picMkLst>
        </pc:picChg>
        <pc:picChg chg="add mod">
          <ac:chgData name="Pietrasanta, Carlos (C.)" userId="82395814-07e0-4da1-987e-9810fc5abdea" providerId="ADAL" clId="{0F65B7F9-8BE1-44CF-A272-B6B0058F9265}" dt="2022-11-27T19:39:25.300" v="1487"/>
          <ac:picMkLst>
            <pc:docMk/>
            <pc:sldMk cId="3160690069" sldId="262"/>
            <ac:picMk id="13" creationId="{86C3FA82-7274-497A-A79C-6BAD2DCAF6F9}"/>
          </ac:picMkLst>
        </pc:picChg>
      </pc:sldChg>
      <pc:sldChg chg="addSp delSp modSp new add del mod modTransition modAnim">
        <pc:chgData name="Pietrasanta, Carlos (C.)" userId="82395814-07e0-4da1-987e-9810fc5abdea" providerId="ADAL" clId="{0F65B7F9-8BE1-44CF-A272-B6B0058F9265}" dt="2022-11-27T19:39:25.300" v="1487"/>
        <pc:sldMkLst>
          <pc:docMk/>
          <pc:sldMk cId="276730076" sldId="263"/>
        </pc:sldMkLst>
        <pc:spChg chg="mod">
          <ac:chgData name="Pietrasanta, Carlos (C.)" userId="82395814-07e0-4da1-987e-9810fc5abdea" providerId="ADAL" clId="{0F65B7F9-8BE1-44CF-A272-B6B0058F9265}" dt="2022-11-27T18:46:47.745" v="1145" actId="1076"/>
          <ac:spMkLst>
            <pc:docMk/>
            <pc:sldMk cId="276730076" sldId="263"/>
            <ac:spMk id="2" creationId="{BD5DDE9C-9B78-4602-A85D-A889365F0B94}"/>
          </ac:spMkLst>
        </pc:spChg>
        <pc:spChg chg="del">
          <ac:chgData name="Pietrasanta, Carlos (C.)" userId="82395814-07e0-4da1-987e-9810fc5abdea" providerId="ADAL" clId="{0F65B7F9-8BE1-44CF-A272-B6B0058F9265}" dt="2022-11-27T18:46:10.129" v="1119"/>
          <ac:spMkLst>
            <pc:docMk/>
            <pc:sldMk cId="276730076" sldId="263"/>
            <ac:spMk id="3" creationId="{6C2B047D-B13D-407E-91C4-2EAA8C4B0F97}"/>
          </ac:spMkLst>
        </pc:spChg>
        <pc:spChg chg="add mod">
          <ac:chgData name="Pietrasanta, Carlos (C.)" userId="82395814-07e0-4da1-987e-9810fc5abdea" providerId="ADAL" clId="{0F65B7F9-8BE1-44CF-A272-B6B0058F9265}" dt="2022-11-27T18:48:00.496" v="1287" actId="20577"/>
          <ac:spMkLst>
            <pc:docMk/>
            <pc:sldMk cId="276730076" sldId="263"/>
            <ac:spMk id="7" creationId="{A89574C9-CC2C-4702-AC42-F5FA77A30534}"/>
          </ac:spMkLst>
        </pc:spChg>
        <pc:picChg chg="add mod">
          <ac:chgData name="Pietrasanta, Carlos (C.)" userId="82395814-07e0-4da1-987e-9810fc5abdea" providerId="ADAL" clId="{0F65B7F9-8BE1-44CF-A272-B6B0058F9265}" dt="2022-11-27T18:46:51.903" v="1148" actId="1076"/>
          <ac:picMkLst>
            <pc:docMk/>
            <pc:sldMk cId="276730076" sldId="263"/>
            <ac:picMk id="4" creationId="{87A4E59A-5A77-47FE-97A9-0D90D999A6D3}"/>
          </ac:picMkLst>
        </pc:picChg>
        <pc:picChg chg="add mod">
          <ac:chgData name="Pietrasanta, Carlos (C.)" userId="82395814-07e0-4da1-987e-9810fc5abdea" providerId="ADAL" clId="{0F65B7F9-8BE1-44CF-A272-B6B0058F9265}" dt="2022-11-27T18:46:52.681" v="1149" actId="1076"/>
          <ac:picMkLst>
            <pc:docMk/>
            <pc:sldMk cId="276730076" sldId="263"/>
            <ac:picMk id="6" creationId="{F15AEE51-0D75-4047-A8DB-62F5727ED32E}"/>
          </ac:picMkLst>
        </pc:picChg>
        <pc:picChg chg="add mod">
          <ac:chgData name="Pietrasanta, Carlos (C.)" userId="82395814-07e0-4da1-987e-9810fc5abdea" providerId="ADAL" clId="{0F65B7F9-8BE1-44CF-A272-B6B0058F9265}" dt="2022-11-27T19:39:25.300" v="1487"/>
          <ac:picMkLst>
            <pc:docMk/>
            <pc:sldMk cId="276730076" sldId="263"/>
            <ac:picMk id="8" creationId="{4966F308-1522-4D1D-808C-DEF9C8AC1FAB}"/>
          </ac:picMkLst>
        </pc:picChg>
      </pc:sldChg>
      <pc:sldChg chg="addSp modSp new add del mod modTransition">
        <pc:chgData name="Pietrasanta, Carlos (C.)" userId="82395814-07e0-4da1-987e-9810fc5abdea" providerId="ADAL" clId="{0F65B7F9-8BE1-44CF-A272-B6B0058F9265}" dt="2022-11-27T19:39:25.300" v="1487"/>
        <pc:sldMkLst>
          <pc:docMk/>
          <pc:sldMk cId="1523169711" sldId="264"/>
        </pc:sldMkLst>
        <pc:spChg chg="mod">
          <ac:chgData name="Pietrasanta, Carlos (C.)" userId="82395814-07e0-4da1-987e-9810fc5abdea" providerId="ADAL" clId="{0F65B7F9-8BE1-44CF-A272-B6B0058F9265}" dt="2022-11-27T18:50:04.235" v="1316" actId="1076"/>
          <ac:spMkLst>
            <pc:docMk/>
            <pc:sldMk cId="1523169711" sldId="264"/>
            <ac:spMk id="2" creationId="{35A083AE-611A-4316-AEE3-B3276EDD7143}"/>
          </ac:spMkLst>
        </pc:spChg>
        <pc:spChg chg="mod">
          <ac:chgData name="Pietrasanta, Carlos (C.)" userId="82395814-07e0-4da1-987e-9810fc5abdea" providerId="ADAL" clId="{0F65B7F9-8BE1-44CF-A272-B6B0058F9265}" dt="2022-11-27T18:50:59.845" v="1473" actId="20577"/>
          <ac:spMkLst>
            <pc:docMk/>
            <pc:sldMk cId="1523169711" sldId="264"/>
            <ac:spMk id="3" creationId="{AFAA4C79-BB75-4B2E-AE04-D0BB150700CF}"/>
          </ac:spMkLst>
        </pc:spChg>
        <pc:picChg chg="add mod">
          <ac:chgData name="Pietrasanta, Carlos (C.)" userId="82395814-07e0-4da1-987e-9810fc5abdea" providerId="ADAL" clId="{0F65B7F9-8BE1-44CF-A272-B6B0058F9265}" dt="2022-11-27T19:39:25.300" v="1487"/>
          <ac:picMkLst>
            <pc:docMk/>
            <pc:sldMk cId="1523169711" sldId="264"/>
            <ac:picMk id="4" creationId="{9D0B758A-072E-40D6-BDFD-F7A167D3200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ABF5-15B0-4425-A663-DF55C31222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B5D365-E2AF-4FC0-8A85-6AA103CDA0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1CEC33-7BA9-4D50-A5DD-EBD2A77C4F8D}"/>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5" name="Footer Placeholder 4">
            <a:extLst>
              <a:ext uri="{FF2B5EF4-FFF2-40B4-BE49-F238E27FC236}">
                <a16:creationId xmlns:a16="http://schemas.microsoft.com/office/drawing/2014/main" id="{4AB8D007-E6F5-4C3A-BAB8-684C036EE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7C99B-ABF7-4B4C-BB8E-ACA9582E15E2}"/>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152066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FFAF7-92ED-4CA1-A774-471631DC86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DB029C-D33D-4C42-B88D-C96B069D1E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E43E2C-FEAF-4D2D-81D3-063EF65045AD}"/>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5" name="Footer Placeholder 4">
            <a:extLst>
              <a:ext uri="{FF2B5EF4-FFF2-40B4-BE49-F238E27FC236}">
                <a16:creationId xmlns:a16="http://schemas.microsoft.com/office/drawing/2014/main" id="{AD8C7C73-B9D5-4440-8D7A-1388B27E49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66EC86-F9BF-4CAC-ACE2-5FDAD4E8712F}"/>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314930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0B3DE6-99FF-43E1-BE15-AAAE2FF8B4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0F4799-BAFC-40C0-B4FA-57C75C5335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EAC7F4-B9DA-4056-8676-D18C9EE32A95}"/>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5" name="Footer Placeholder 4">
            <a:extLst>
              <a:ext uri="{FF2B5EF4-FFF2-40B4-BE49-F238E27FC236}">
                <a16:creationId xmlns:a16="http://schemas.microsoft.com/office/drawing/2014/main" id="{32CC422A-6C43-454E-980A-44D7962099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D1012-9CFC-43D9-8043-24EB076F8BAC}"/>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1238770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F1BE-9748-4817-B784-5071487F12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2A4928-B55D-4CC7-94D4-E5DCD3FCD4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D0EBBA-FE43-4CE8-A3C8-22D54E109692}"/>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5" name="Footer Placeholder 4">
            <a:extLst>
              <a:ext uri="{FF2B5EF4-FFF2-40B4-BE49-F238E27FC236}">
                <a16:creationId xmlns:a16="http://schemas.microsoft.com/office/drawing/2014/main" id="{A33DAC43-8908-4331-81C0-2901715D4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E75BB-E5AA-4BCC-A647-02DD2AAE011B}"/>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24939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A956-4A62-4973-B0D7-2745D5200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2723DB-0E7E-4787-9E57-12F75C74D8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90817A-FFA3-4CE8-8ED1-D11949FEA10B}"/>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5" name="Footer Placeholder 4">
            <a:extLst>
              <a:ext uri="{FF2B5EF4-FFF2-40B4-BE49-F238E27FC236}">
                <a16:creationId xmlns:a16="http://schemas.microsoft.com/office/drawing/2014/main" id="{B1B389C0-34B3-4370-8072-D9243DDD1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9EA25-8279-42E6-B9AC-1132D0E27103}"/>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2949192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7018-E13D-452F-9178-34CBB2B694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DDB43D-94C7-446B-99A1-A99F64A0FD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D33AE0-F84D-460D-8FCC-EEE90A0BB4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7CA35-BA9D-4DA2-A1EC-0629D88DFCB4}"/>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6" name="Footer Placeholder 5">
            <a:extLst>
              <a:ext uri="{FF2B5EF4-FFF2-40B4-BE49-F238E27FC236}">
                <a16:creationId xmlns:a16="http://schemas.microsoft.com/office/drawing/2014/main" id="{41FE3D82-32FB-4A2A-B758-9E12AC5DF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C7917C-245D-4EDB-89FB-AF259BAFC57B}"/>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3873563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892F7-6EC0-4DFF-9C0A-63CDAE57F9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5285A3-197C-4804-9A0F-A37B92AF12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E0644-44C2-4859-897B-64B81201D9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A93D2C-6186-4481-A9E3-4F3713D8EB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E46481-B841-4F1B-AEFC-35CBCBD11C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F59926-4C58-4D60-AF24-4E442B88C5CE}"/>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8" name="Footer Placeholder 7">
            <a:extLst>
              <a:ext uri="{FF2B5EF4-FFF2-40B4-BE49-F238E27FC236}">
                <a16:creationId xmlns:a16="http://schemas.microsoft.com/office/drawing/2014/main" id="{2351ECD8-B406-4F37-B186-8C6F9AFB2A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2B1F91-7929-4A3E-BE8D-31DDB4CF48D4}"/>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1141312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F29F9-E391-4206-B8B4-22089D67C6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250EEE-E607-495C-8F5B-E420CC57D551}"/>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4" name="Footer Placeholder 3">
            <a:extLst>
              <a:ext uri="{FF2B5EF4-FFF2-40B4-BE49-F238E27FC236}">
                <a16:creationId xmlns:a16="http://schemas.microsoft.com/office/drawing/2014/main" id="{A97226BD-A58F-40CE-9FBA-90BEA99F1A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141640-26A0-4235-8FD1-4D6F4F2B770E}"/>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4206634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ABD8B-2EBA-4E58-B769-C58D4C539BDA}"/>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3" name="Footer Placeholder 2">
            <a:extLst>
              <a:ext uri="{FF2B5EF4-FFF2-40B4-BE49-F238E27FC236}">
                <a16:creationId xmlns:a16="http://schemas.microsoft.com/office/drawing/2014/main" id="{04479614-4A4D-4317-9EC3-E8138822DD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1289D3-D3DA-4ED6-9565-EE893AB477FB}"/>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318803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D1AB-23A6-40B6-8F97-B732D2AD4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5E9BFE-D22A-4679-8FDE-0B3A68CE4F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FC3024-A212-4F88-AA3D-BD5C462D4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92FA75-1498-45E1-8B6A-91FCA48B23F4}"/>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6" name="Footer Placeholder 5">
            <a:extLst>
              <a:ext uri="{FF2B5EF4-FFF2-40B4-BE49-F238E27FC236}">
                <a16:creationId xmlns:a16="http://schemas.microsoft.com/office/drawing/2014/main" id="{A27ACF9E-262A-4744-8818-29000267A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BB4A4-041A-4218-82A1-3700C4948371}"/>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1246500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E730-AF81-4A8F-B80F-903BBEE1C9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D8F09C-2D7E-4200-8B06-0DD6F08F53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5E956D-D43F-40CD-BA20-180682C64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A34722-6D2E-4A4D-ABAC-0EDAC0923A9A}"/>
              </a:ext>
            </a:extLst>
          </p:cNvPr>
          <p:cNvSpPr>
            <a:spLocks noGrp="1"/>
          </p:cNvSpPr>
          <p:nvPr>
            <p:ph type="dt" sz="half" idx="10"/>
          </p:nvPr>
        </p:nvSpPr>
        <p:spPr/>
        <p:txBody>
          <a:bodyPr/>
          <a:lstStyle/>
          <a:p>
            <a:fld id="{6687E31F-6F93-450C-A0D2-E49009218ABD}" type="datetimeFigureOut">
              <a:rPr lang="en-US" smtClean="0"/>
              <a:t>11/27/2022</a:t>
            </a:fld>
            <a:endParaRPr lang="en-US"/>
          </a:p>
        </p:txBody>
      </p:sp>
      <p:sp>
        <p:nvSpPr>
          <p:cNvPr id="6" name="Footer Placeholder 5">
            <a:extLst>
              <a:ext uri="{FF2B5EF4-FFF2-40B4-BE49-F238E27FC236}">
                <a16:creationId xmlns:a16="http://schemas.microsoft.com/office/drawing/2014/main" id="{F209C779-335B-4C5C-89A4-D89A25824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A1A27D-C499-46B9-A34D-1EC5AB942406}"/>
              </a:ext>
            </a:extLst>
          </p:cNvPr>
          <p:cNvSpPr>
            <a:spLocks noGrp="1"/>
          </p:cNvSpPr>
          <p:nvPr>
            <p:ph type="sldNum" sz="quarter" idx="12"/>
          </p:nvPr>
        </p:nvSpPr>
        <p:spPr/>
        <p:txBody>
          <a:bodyPr/>
          <a:lstStyle/>
          <a:p>
            <a:fld id="{A6BE992B-8BCA-47B8-B54B-A8AE1167C89E}" type="slidenum">
              <a:rPr lang="en-US" smtClean="0"/>
              <a:t>‹#›</a:t>
            </a:fld>
            <a:endParaRPr lang="en-US"/>
          </a:p>
        </p:txBody>
      </p:sp>
    </p:spTree>
    <p:extLst>
      <p:ext uri="{BB962C8B-B14F-4D97-AF65-F5344CB8AC3E}">
        <p14:creationId xmlns:p14="http://schemas.microsoft.com/office/powerpoint/2010/main" val="1455105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9F8748-46C9-46EE-9AFF-657ED6F72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740D5A-E9E6-4CF6-90C6-4476D6811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91402-6DB1-4D1D-89BB-B2160BAA45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87E31F-6F93-450C-A0D2-E49009218ABD}" type="datetimeFigureOut">
              <a:rPr lang="en-US" smtClean="0"/>
              <a:t>11/27/2022</a:t>
            </a:fld>
            <a:endParaRPr lang="en-US"/>
          </a:p>
        </p:txBody>
      </p:sp>
      <p:sp>
        <p:nvSpPr>
          <p:cNvPr id="5" name="Footer Placeholder 4">
            <a:extLst>
              <a:ext uri="{FF2B5EF4-FFF2-40B4-BE49-F238E27FC236}">
                <a16:creationId xmlns:a16="http://schemas.microsoft.com/office/drawing/2014/main" id="{EC939B22-44C5-4EC7-A914-8E0DB7E525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759AE1-C379-4A2E-954D-AD2FD2147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BE992B-8BCA-47B8-B54B-A8AE1167C89E}" type="slidenum">
              <a:rPr lang="en-US" smtClean="0"/>
              <a:t>‹#›</a:t>
            </a:fld>
            <a:endParaRPr lang="en-US"/>
          </a:p>
        </p:txBody>
      </p:sp>
    </p:spTree>
    <p:extLst>
      <p:ext uri="{BB962C8B-B14F-4D97-AF65-F5344CB8AC3E}">
        <p14:creationId xmlns:p14="http://schemas.microsoft.com/office/powerpoint/2010/main" val="1356382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microsoft.com/office/2007/relationships/hdphoto" Target="../media/hdphoto1.wdp"/><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crummy.com/software/BeautifulSoup/bs4/doc/"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github.com/ParveshDhawan/Bag-of-Words-Meets-Bags-of-Popcorn/blob/master/solution.ipynb" TargetMode="External"/><Relationship Id="rId5" Type="http://schemas.openxmlformats.org/officeDocument/2006/relationships/hyperlink" Target="https://en.wikipedia.org/wiki/Bag-of-words_model" TargetMode="External"/><Relationship Id="rId4" Type="http://schemas.openxmlformats.org/officeDocument/2006/relationships/hyperlink" Target="https://www.kaggle.com/competitions/word2vec-nlp-tutorial/overview/part-1-for-beginners-bag-of-wor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FA275-93EC-4269-8DF1-A1B3F5204EFE}"/>
              </a:ext>
            </a:extLst>
          </p:cNvPr>
          <p:cNvSpPr>
            <a:spLocks noGrp="1"/>
          </p:cNvSpPr>
          <p:nvPr>
            <p:ph type="ctrTitle"/>
          </p:nvPr>
        </p:nvSpPr>
        <p:spPr/>
        <p:txBody>
          <a:bodyPr/>
          <a:lstStyle/>
          <a:p>
            <a:r>
              <a:rPr lang="es-MX" dirty="0" err="1"/>
              <a:t>Introduction</a:t>
            </a:r>
            <a:r>
              <a:rPr lang="es-MX" dirty="0"/>
              <a:t> </a:t>
            </a:r>
            <a:r>
              <a:rPr lang="es-MX" dirty="0" err="1"/>
              <a:t>to</a:t>
            </a:r>
            <a:r>
              <a:rPr lang="es-MX" dirty="0"/>
              <a:t> Deep Learning</a:t>
            </a:r>
            <a:endParaRPr lang="en-US" dirty="0"/>
          </a:p>
        </p:txBody>
      </p:sp>
      <p:sp>
        <p:nvSpPr>
          <p:cNvPr id="3" name="Subtitle 2">
            <a:extLst>
              <a:ext uri="{FF2B5EF4-FFF2-40B4-BE49-F238E27FC236}">
                <a16:creationId xmlns:a16="http://schemas.microsoft.com/office/drawing/2014/main" id="{ACB97038-E23F-4592-B3CA-6E815528B9E1}"/>
              </a:ext>
            </a:extLst>
          </p:cNvPr>
          <p:cNvSpPr>
            <a:spLocks noGrp="1"/>
          </p:cNvSpPr>
          <p:nvPr>
            <p:ph type="subTitle" idx="1"/>
          </p:nvPr>
        </p:nvSpPr>
        <p:spPr/>
        <p:txBody>
          <a:bodyPr/>
          <a:lstStyle/>
          <a:p>
            <a:r>
              <a:rPr lang="es-MX" dirty="0"/>
              <a:t>Final Project: Bag </a:t>
            </a:r>
            <a:r>
              <a:rPr lang="es-MX" dirty="0" err="1"/>
              <a:t>of</a:t>
            </a:r>
            <a:r>
              <a:rPr lang="es-MX" dirty="0"/>
              <a:t> </a:t>
            </a:r>
            <a:r>
              <a:rPr lang="es-MX" dirty="0" err="1"/>
              <a:t>Words</a:t>
            </a:r>
            <a:r>
              <a:rPr lang="es-MX" dirty="0"/>
              <a:t> </a:t>
            </a:r>
            <a:r>
              <a:rPr lang="es-MX" dirty="0" err="1"/>
              <a:t>Meets</a:t>
            </a:r>
            <a:r>
              <a:rPr lang="es-MX" dirty="0"/>
              <a:t> Bags </a:t>
            </a:r>
            <a:r>
              <a:rPr lang="es-MX" dirty="0" err="1"/>
              <a:t>of</a:t>
            </a:r>
            <a:r>
              <a:rPr lang="es-MX" dirty="0"/>
              <a:t> </a:t>
            </a:r>
            <a:r>
              <a:rPr lang="es-MX" dirty="0" err="1"/>
              <a:t>Popcorn</a:t>
            </a:r>
            <a:endParaRPr lang="en-US" dirty="0"/>
          </a:p>
        </p:txBody>
      </p:sp>
      <p:pic>
        <p:nvPicPr>
          <p:cNvPr id="7" name="Audio 6">
            <a:hlinkClick r:id="" action="ppaction://media"/>
            <a:extLst>
              <a:ext uri="{FF2B5EF4-FFF2-40B4-BE49-F238E27FC236}">
                <a16:creationId xmlns:a16="http://schemas.microsoft.com/office/drawing/2014/main" id="{3507BCDE-425E-4D64-B884-AAC29356A1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0542535"/>
      </p:ext>
    </p:extLst>
  </p:cSld>
  <p:clrMapOvr>
    <a:masterClrMapping/>
  </p:clrMapOvr>
  <mc:AlternateContent xmlns:mc="http://schemas.openxmlformats.org/markup-compatibility/2006">
    <mc:Choice xmlns:p14="http://schemas.microsoft.com/office/powerpoint/2010/main" Requires="p14">
      <p:transition spd="slow" p14:dur="2000" advTm="17425"/>
    </mc:Choice>
    <mc:Fallback>
      <p:transition spd="slow" advTm="17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AB3C-9BEA-4D7E-B140-53B6C5B3287A}"/>
              </a:ext>
            </a:extLst>
          </p:cNvPr>
          <p:cNvSpPr>
            <a:spLocks noGrp="1"/>
          </p:cNvSpPr>
          <p:nvPr>
            <p:ph type="title"/>
          </p:nvPr>
        </p:nvSpPr>
        <p:spPr/>
        <p:txBody>
          <a:bodyPr/>
          <a:lstStyle/>
          <a:p>
            <a:r>
              <a:rPr lang="es-MX" dirty="0"/>
              <a:t>Agenda</a:t>
            </a:r>
            <a:endParaRPr lang="en-US" dirty="0"/>
          </a:p>
        </p:txBody>
      </p:sp>
      <p:sp>
        <p:nvSpPr>
          <p:cNvPr id="3" name="Content Placeholder 2">
            <a:extLst>
              <a:ext uri="{FF2B5EF4-FFF2-40B4-BE49-F238E27FC236}">
                <a16:creationId xmlns:a16="http://schemas.microsoft.com/office/drawing/2014/main" id="{7469DB08-F065-4C73-9B75-F9865A9FE036}"/>
              </a:ext>
            </a:extLst>
          </p:cNvPr>
          <p:cNvSpPr>
            <a:spLocks noGrp="1"/>
          </p:cNvSpPr>
          <p:nvPr>
            <p:ph idx="1"/>
          </p:nvPr>
        </p:nvSpPr>
        <p:spPr/>
        <p:txBody>
          <a:bodyPr/>
          <a:lstStyle/>
          <a:p>
            <a:r>
              <a:rPr lang="es-MX" dirty="0" err="1"/>
              <a:t>Problem</a:t>
            </a:r>
            <a:r>
              <a:rPr lang="es-MX" dirty="0"/>
              <a:t> </a:t>
            </a:r>
            <a:r>
              <a:rPr lang="es-MX" dirty="0" err="1"/>
              <a:t>Description</a:t>
            </a:r>
            <a:endParaRPr lang="es-MX" dirty="0"/>
          </a:p>
          <a:p>
            <a:r>
              <a:rPr lang="es-MX" dirty="0"/>
              <a:t>Machine Learning </a:t>
            </a:r>
            <a:r>
              <a:rPr lang="es-MX" dirty="0" err="1"/>
              <a:t>Approach</a:t>
            </a:r>
            <a:r>
              <a:rPr lang="es-MX" dirty="0"/>
              <a:t> </a:t>
            </a:r>
            <a:r>
              <a:rPr lang="es-MX" dirty="0" err="1"/>
              <a:t>used</a:t>
            </a:r>
            <a:r>
              <a:rPr lang="es-MX" dirty="0"/>
              <a:t> in Project</a:t>
            </a:r>
          </a:p>
          <a:p>
            <a:r>
              <a:rPr lang="es-MX" dirty="0" err="1"/>
              <a:t>Results</a:t>
            </a:r>
            <a:r>
              <a:rPr lang="es-MX" dirty="0"/>
              <a:t> </a:t>
            </a:r>
            <a:r>
              <a:rPr lang="es-MX" dirty="0" err="1"/>
              <a:t>Analysis</a:t>
            </a:r>
            <a:endParaRPr lang="en-US" dirty="0"/>
          </a:p>
        </p:txBody>
      </p:sp>
      <p:pic>
        <p:nvPicPr>
          <p:cNvPr id="6" name="Audio 5">
            <a:hlinkClick r:id="" action="ppaction://media"/>
            <a:extLst>
              <a:ext uri="{FF2B5EF4-FFF2-40B4-BE49-F238E27FC236}">
                <a16:creationId xmlns:a16="http://schemas.microsoft.com/office/drawing/2014/main" id="{28B39F3F-E494-4467-A69A-A7BD8A93E3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10925267"/>
      </p:ext>
    </p:extLst>
  </p:cSld>
  <p:clrMapOvr>
    <a:masterClrMapping/>
  </p:clrMapOvr>
  <mc:AlternateContent xmlns:mc="http://schemas.openxmlformats.org/markup-compatibility/2006">
    <mc:Choice xmlns:p14="http://schemas.microsoft.com/office/powerpoint/2010/main" Requires="p14">
      <p:transition spd="slow" p14:dur="2000" advTm="39218"/>
    </mc:Choice>
    <mc:Fallback>
      <p:transition spd="slow" advTm="39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746F8-D8CD-4CD2-B5FA-5DBBBA1D7A47}"/>
              </a:ext>
            </a:extLst>
          </p:cNvPr>
          <p:cNvSpPr>
            <a:spLocks noGrp="1"/>
          </p:cNvSpPr>
          <p:nvPr>
            <p:ph type="title"/>
          </p:nvPr>
        </p:nvSpPr>
        <p:spPr>
          <a:xfrm>
            <a:off x="74802" y="-182650"/>
            <a:ext cx="10515600" cy="1325563"/>
          </a:xfrm>
        </p:spPr>
        <p:txBody>
          <a:bodyPr/>
          <a:lstStyle/>
          <a:p>
            <a:r>
              <a:rPr lang="es-MX" dirty="0" err="1"/>
              <a:t>Problem</a:t>
            </a:r>
            <a:r>
              <a:rPr lang="es-MX" dirty="0"/>
              <a:t> </a:t>
            </a:r>
            <a:r>
              <a:rPr lang="es-MX" dirty="0" err="1"/>
              <a:t>Description</a:t>
            </a:r>
            <a:endParaRPr lang="en-US" dirty="0"/>
          </a:p>
        </p:txBody>
      </p:sp>
      <p:pic>
        <p:nvPicPr>
          <p:cNvPr id="7" name="Picture 6">
            <a:extLst>
              <a:ext uri="{FF2B5EF4-FFF2-40B4-BE49-F238E27FC236}">
                <a16:creationId xmlns:a16="http://schemas.microsoft.com/office/drawing/2014/main" id="{D34D2DDA-4D4A-4C13-921F-E39D502C5108}"/>
              </a:ext>
            </a:extLst>
          </p:cNvPr>
          <p:cNvPicPr>
            <a:picLocks noChangeAspect="1"/>
          </p:cNvPicPr>
          <p:nvPr/>
        </p:nvPicPr>
        <p:blipFill>
          <a:blip r:embed="rId5"/>
          <a:stretch>
            <a:fillRect/>
          </a:stretch>
        </p:blipFill>
        <p:spPr>
          <a:xfrm>
            <a:off x="267748" y="1108110"/>
            <a:ext cx="4055369" cy="2052199"/>
          </a:xfrm>
          <a:prstGeom prst="rect">
            <a:avLst/>
          </a:prstGeom>
        </p:spPr>
      </p:pic>
      <p:pic>
        <p:nvPicPr>
          <p:cNvPr id="11" name="Content Placeholder 10">
            <a:extLst>
              <a:ext uri="{FF2B5EF4-FFF2-40B4-BE49-F238E27FC236}">
                <a16:creationId xmlns:a16="http://schemas.microsoft.com/office/drawing/2014/main" id="{3BF5B92A-B97D-4B96-8AA5-AFD8EBF7CEF7}"/>
              </a:ext>
            </a:extLst>
          </p:cNvPr>
          <p:cNvPicPr>
            <a:picLocks noGrp="1" noChangeAspect="1"/>
          </p:cNvPicPr>
          <p:nvPr>
            <p:ph idx="1"/>
          </p:nvPr>
        </p:nvPicPr>
        <p:blipFill>
          <a:blip r:embed="rId6">
            <a:extLst>
              <a:ext uri="{BEBA8EAE-BF5A-486C-A8C5-ECC9F3942E4B}">
                <a14:imgProps xmlns:a14="http://schemas.microsoft.com/office/drawing/2010/main">
                  <a14:imgLayer r:embed="rId7">
                    <a14:imgEffect>
                      <a14:backgroundRemoval t="9605" b="89831" l="9986" r="90014">
                        <a14:foregroundMark x1="79016" y1="40960" x2="90014" y2="58475"/>
                        <a14:foregroundMark x1="90014" y1="58475" x2="90014" y2="58475"/>
                        <a14:foregroundMark x1="90014" y1="58475" x2="89436" y2="59040"/>
                        <a14:foregroundMark x1="77424" y1="61582" x2="77569" y2="62429"/>
                        <a14:foregroundMark x1="77713" y1="62429" x2="87988" y2="66667"/>
                        <a14:foregroundMark x1="87988" y1="66667" x2="89291" y2="65537"/>
                      </a14:backgroundRemoval>
                    </a14:imgEffect>
                  </a14:imgLayer>
                </a14:imgProps>
              </a:ext>
            </a:extLst>
          </a:blip>
          <a:stretch>
            <a:fillRect/>
          </a:stretch>
        </p:blipFill>
        <p:spPr>
          <a:xfrm>
            <a:off x="3062996" y="4119426"/>
            <a:ext cx="4539211" cy="2325442"/>
          </a:xfrm>
        </p:spPr>
      </p:pic>
      <p:pic>
        <p:nvPicPr>
          <p:cNvPr id="13" name="Picture 12">
            <a:extLst>
              <a:ext uri="{FF2B5EF4-FFF2-40B4-BE49-F238E27FC236}">
                <a16:creationId xmlns:a16="http://schemas.microsoft.com/office/drawing/2014/main" id="{464B1A8E-D4E9-4D50-BB4B-D52B7FFE4750}"/>
              </a:ext>
            </a:extLst>
          </p:cNvPr>
          <p:cNvPicPr>
            <a:picLocks noChangeAspect="1"/>
          </p:cNvPicPr>
          <p:nvPr/>
        </p:nvPicPr>
        <p:blipFill>
          <a:blip r:embed="rId8"/>
          <a:stretch>
            <a:fillRect/>
          </a:stretch>
        </p:blipFill>
        <p:spPr>
          <a:xfrm>
            <a:off x="5693225" y="1084253"/>
            <a:ext cx="3916443" cy="2308721"/>
          </a:xfrm>
          <a:prstGeom prst="rect">
            <a:avLst/>
          </a:prstGeom>
        </p:spPr>
      </p:pic>
      <p:sp>
        <p:nvSpPr>
          <p:cNvPr id="14" name="TextBox 13">
            <a:extLst>
              <a:ext uri="{FF2B5EF4-FFF2-40B4-BE49-F238E27FC236}">
                <a16:creationId xmlns:a16="http://schemas.microsoft.com/office/drawing/2014/main" id="{676BA26D-2252-4B24-812B-DDD42FA2B595}"/>
              </a:ext>
            </a:extLst>
          </p:cNvPr>
          <p:cNvSpPr txBox="1"/>
          <p:nvPr/>
        </p:nvSpPr>
        <p:spPr>
          <a:xfrm>
            <a:off x="8883941" y="4585833"/>
            <a:ext cx="2667699"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s-MX" dirty="0" err="1"/>
              <a:t>Some</a:t>
            </a:r>
            <a:r>
              <a:rPr lang="es-MX" dirty="0"/>
              <a:t> </a:t>
            </a:r>
            <a:r>
              <a:rPr lang="es-MX" dirty="0" err="1"/>
              <a:t>other</a:t>
            </a:r>
            <a:r>
              <a:rPr lang="es-MX" dirty="0"/>
              <a:t> </a:t>
            </a:r>
            <a:r>
              <a:rPr lang="es-MX" dirty="0" err="1"/>
              <a:t>sentiment</a:t>
            </a:r>
            <a:r>
              <a:rPr lang="es-MX" dirty="0"/>
              <a:t> </a:t>
            </a:r>
            <a:r>
              <a:rPr lang="es-MX" dirty="0" err="1"/>
              <a:t>analysis</a:t>
            </a:r>
            <a:r>
              <a:rPr lang="es-MX" dirty="0"/>
              <a:t> </a:t>
            </a:r>
            <a:r>
              <a:rPr lang="es-MX" dirty="0" err="1"/>
              <a:t>applications</a:t>
            </a:r>
            <a:r>
              <a:rPr lang="es-MX" dirty="0"/>
              <a:t>:</a:t>
            </a:r>
          </a:p>
          <a:p>
            <a:pPr marL="285750" indent="-285750">
              <a:buFontTx/>
              <a:buChar char="-"/>
            </a:pPr>
            <a:r>
              <a:rPr lang="es-MX" dirty="0"/>
              <a:t>Social Media</a:t>
            </a:r>
          </a:p>
          <a:p>
            <a:pPr marL="285750" indent="-285750">
              <a:buFontTx/>
              <a:buChar char="-"/>
            </a:pPr>
            <a:r>
              <a:rPr lang="es-MX" dirty="0" err="1"/>
              <a:t>Surveys</a:t>
            </a:r>
            <a:endParaRPr lang="es-MX" dirty="0"/>
          </a:p>
          <a:p>
            <a:pPr marL="285750" indent="-285750">
              <a:buFontTx/>
              <a:buChar char="-"/>
            </a:pPr>
            <a:r>
              <a:rPr lang="es-MX" dirty="0"/>
              <a:t>Brand </a:t>
            </a:r>
            <a:r>
              <a:rPr lang="es-MX" dirty="0" err="1"/>
              <a:t>Monitoring</a:t>
            </a:r>
            <a:endParaRPr lang="en-US" dirty="0"/>
          </a:p>
        </p:txBody>
      </p:sp>
      <p:sp>
        <p:nvSpPr>
          <p:cNvPr id="16" name="TextBox 15">
            <a:extLst>
              <a:ext uri="{FF2B5EF4-FFF2-40B4-BE49-F238E27FC236}">
                <a16:creationId xmlns:a16="http://schemas.microsoft.com/office/drawing/2014/main" id="{36B09637-6876-47B9-9C1F-27E4935E226F}"/>
              </a:ext>
            </a:extLst>
          </p:cNvPr>
          <p:cNvSpPr txBox="1"/>
          <p:nvPr/>
        </p:nvSpPr>
        <p:spPr>
          <a:xfrm>
            <a:off x="4160940" y="4451069"/>
            <a:ext cx="2625754" cy="369332"/>
          </a:xfrm>
          <a:prstGeom prst="rect">
            <a:avLst/>
          </a:prstGeom>
          <a:noFill/>
        </p:spPr>
        <p:txBody>
          <a:bodyPr wrap="square" rtlCol="0">
            <a:spAutoFit/>
          </a:bodyPr>
          <a:lstStyle/>
          <a:p>
            <a:pPr algn="ctr"/>
            <a:r>
              <a:rPr lang="es-MX" dirty="0"/>
              <a:t>SENTIMENT ANALYSIS</a:t>
            </a:r>
            <a:endParaRPr lang="en-US" dirty="0"/>
          </a:p>
        </p:txBody>
      </p:sp>
      <p:sp>
        <p:nvSpPr>
          <p:cNvPr id="17" name="TextBox 16">
            <a:extLst>
              <a:ext uri="{FF2B5EF4-FFF2-40B4-BE49-F238E27FC236}">
                <a16:creationId xmlns:a16="http://schemas.microsoft.com/office/drawing/2014/main" id="{CF11120F-612C-4467-9D0B-4C27731973B9}"/>
              </a:ext>
            </a:extLst>
          </p:cNvPr>
          <p:cNvSpPr txBox="1"/>
          <p:nvPr/>
        </p:nvSpPr>
        <p:spPr>
          <a:xfrm>
            <a:off x="2706847" y="5845039"/>
            <a:ext cx="2625754" cy="369332"/>
          </a:xfrm>
          <a:prstGeom prst="rect">
            <a:avLst/>
          </a:prstGeom>
          <a:noFill/>
        </p:spPr>
        <p:txBody>
          <a:bodyPr wrap="square" rtlCol="0">
            <a:spAutoFit/>
          </a:bodyPr>
          <a:lstStyle/>
          <a:p>
            <a:pPr algn="ctr"/>
            <a:r>
              <a:rPr lang="es-MX" dirty="0"/>
              <a:t>NEGATIVE</a:t>
            </a:r>
            <a:endParaRPr lang="en-US" dirty="0"/>
          </a:p>
        </p:txBody>
      </p:sp>
      <p:sp>
        <p:nvSpPr>
          <p:cNvPr id="20" name="TextBox 19">
            <a:extLst>
              <a:ext uri="{FF2B5EF4-FFF2-40B4-BE49-F238E27FC236}">
                <a16:creationId xmlns:a16="http://schemas.microsoft.com/office/drawing/2014/main" id="{048A4D64-7C94-4D89-99A1-3C2313EE7440}"/>
              </a:ext>
            </a:extLst>
          </p:cNvPr>
          <p:cNvSpPr txBox="1"/>
          <p:nvPr/>
        </p:nvSpPr>
        <p:spPr>
          <a:xfrm>
            <a:off x="5546524" y="5845039"/>
            <a:ext cx="2625754" cy="369332"/>
          </a:xfrm>
          <a:prstGeom prst="rect">
            <a:avLst/>
          </a:prstGeom>
          <a:noFill/>
        </p:spPr>
        <p:txBody>
          <a:bodyPr wrap="square" rtlCol="0">
            <a:spAutoFit/>
          </a:bodyPr>
          <a:lstStyle/>
          <a:p>
            <a:pPr algn="ctr"/>
            <a:r>
              <a:rPr lang="es-MX" dirty="0"/>
              <a:t>POSITIVE</a:t>
            </a:r>
            <a:endParaRPr lang="en-US" dirty="0"/>
          </a:p>
        </p:txBody>
      </p:sp>
      <p:sp>
        <p:nvSpPr>
          <p:cNvPr id="21" name="Arrow: Right 20">
            <a:extLst>
              <a:ext uri="{FF2B5EF4-FFF2-40B4-BE49-F238E27FC236}">
                <a16:creationId xmlns:a16="http://schemas.microsoft.com/office/drawing/2014/main" id="{F8080666-AC39-438C-B673-466486FD2A7F}"/>
              </a:ext>
            </a:extLst>
          </p:cNvPr>
          <p:cNvSpPr/>
          <p:nvPr/>
        </p:nvSpPr>
        <p:spPr>
          <a:xfrm>
            <a:off x="4623676" y="2090044"/>
            <a:ext cx="768990" cy="360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99175E56-5F32-44B5-A153-1F5E16367BCC}"/>
              </a:ext>
            </a:extLst>
          </p:cNvPr>
          <p:cNvSpPr/>
          <p:nvPr/>
        </p:nvSpPr>
        <p:spPr>
          <a:xfrm rot="5400000">
            <a:off x="5489105" y="3792840"/>
            <a:ext cx="768990" cy="360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Audio 23">
            <a:hlinkClick r:id="" action="ppaction://media"/>
            <a:extLst>
              <a:ext uri="{FF2B5EF4-FFF2-40B4-BE49-F238E27FC236}">
                <a16:creationId xmlns:a16="http://schemas.microsoft.com/office/drawing/2014/main" id="{5A47B641-3447-4495-ABFC-8AD7A9739ED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028794071"/>
      </p:ext>
    </p:extLst>
  </p:cSld>
  <p:clrMapOvr>
    <a:masterClrMapping/>
  </p:clrMapOvr>
  <mc:AlternateContent xmlns:mc="http://schemas.openxmlformats.org/markup-compatibility/2006">
    <mc:Choice xmlns:p14="http://schemas.microsoft.com/office/powerpoint/2010/main" Requires="p14">
      <p:transition spd="slow" p14:dur="2000" advTm="67987"/>
    </mc:Choice>
    <mc:Fallback>
      <p:transition spd="slow" advTm="6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4"/>
                </p:tgtEl>
              </p:cMediaNode>
            </p:audio>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963C-8DA6-47A6-B05C-2A4A20070D22}"/>
              </a:ext>
            </a:extLst>
          </p:cNvPr>
          <p:cNvSpPr>
            <a:spLocks noGrp="1"/>
          </p:cNvSpPr>
          <p:nvPr>
            <p:ph type="title"/>
          </p:nvPr>
        </p:nvSpPr>
        <p:spPr>
          <a:xfrm>
            <a:off x="0" y="105067"/>
            <a:ext cx="8783973" cy="785696"/>
          </a:xfrm>
        </p:spPr>
        <p:txBody>
          <a:bodyPr/>
          <a:lstStyle/>
          <a:p>
            <a:r>
              <a:rPr lang="es-MX" dirty="0" err="1"/>
              <a:t>Dataset</a:t>
            </a:r>
            <a:r>
              <a:rPr lang="es-MX" dirty="0"/>
              <a:t> Used</a:t>
            </a:r>
            <a:endParaRPr lang="en-US" dirty="0"/>
          </a:p>
        </p:txBody>
      </p:sp>
      <p:sp>
        <p:nvSpPr>
          <p:cNvPr id="3" name="Content Placeholder 2">
            <a:extLst>
              <a:ext uri="{FF2B5EF4-FFF2-40B4-BE49-F238E27FC236}">
                <a16:creationId xmlns:a16="http://schemas.microsoft.com/office/drawing/2014/main" id="{A7F354A3-319A-40F9-B015-5B7A21585A42}"/>
              </a:ext>
            </a:extLst>
          </p:cNvPr>
          <p:cNvSpPr>
            <a:spLocks noGrp="1"/>
          </p:cNvSpPr>
          <p:nvPr>
            <p:ph idx="1"/>
          </p:nvPr>
        </p:nvSpPr>
        <p:spPr>
          <a:xfrm>
            <a:off x="0" y="777001"/>
            <a:ext cx="10515600" cy="4351338"/>
          </a:xfrm>
        </p:spPr>
        <p:txBody>
          <a:bodyPr>
            <a:normAutofit lnSpcReduction="10000"/>
          </a:bodyPr>
          <a:lstStyle/>
          <a:p>
            <a:r>
              <a:rPr lang="es-MX" dirty="0"/>
              <a:t>25, 000 </a:t>
            </a:r>
            <a:r>
              <a:rPr lang="es-MX" dirty="0" err="1"/>
              <a:t>reviews</a:t>
            </a:r>
            <a:r>
              <a:rPr lang="es-MX" dirty="0"/>
              <a:t> </a:t>
            </a:r>
            <a:r>
              <a:rPr lang="es-MX" dirty="0" err="1"/>
              <a:t>from</a:t>
            </a:r>
            <a:r>
              <a:rPr lang="es-MX" dirty="0"/>
              <a:t> IMDB</a:t>
            </a:r>
          </a:p>
          <a:p>
            <a:r>
              <a:rPr lang="es-MX" dirty="0"/>
              <a:t>File </a:t>
            </a:r>
            <a:r>
              <a:rPr lang="es-MX" dirty="0" err="1"/>
              <a:t>with</a:t>
            </a:r>
            <a:r>
              <a:rPr lang="es-MX" dirty="0"/>
              <a:t> 3 </a:t>
            </a:r>
            <a:r>
              <a:rPr lang="es-MX" dirty="0" err="1"/>
              <a:t>columns</a:t>
            </a:r>
            <a:r>
              <a:rPr lang="es-MX" dirty="0"/>
              <a:t> : “Id” , “</a:t>
            </a:r>
            <a:r>
              <a:rPr lang="es-MX" dirty="0" err="1"/>
              <a:t>Sentiment</a:t>
            </a:r>
            <a:r>
              <a:rPr lang="es-MX" dirty="0"/>
              <a:t> </a:t>
            </a:r>
            <a:r>
              <a:rPr lang="es-MX" dirty="0" err="1"/>
              <a:t>Label</a:t>
            </a:r>
            <a:r>
              <a:rPr lang="es-MX" dirty="0"/>
              <a:t>”, “</a:t>
            </a:r>
            <a:r>
              <a:rPr lang="es-MX" dirty="0" err="1"/>
              <a:t>Review</a:t>
            </a:r>
            <a:r>
              <a:rPr lang="es-MX" dirty="0"/>
              <a:t>”</a:t>
            </a:r>
          </a:p>
          <a:p>
            <a:r>
              <a:rPr lang="es-MX" dirty="0"/>
              <a:t>Training </a:t>
            </a:r>
            <a:r>
              <a:rPr lang="es-MX" dirty="0" err="1"/>
              <a:t>dataset</a:t>
            </a:r>
            <a:r>
              <a:rPr lang="es-MX" dirty="0"/>
              <a:t> has </a:t>
            </a:r>
            <a:r>
              <a:rPr lang="es-MX" dirty="0" err="1"/>
              <a:t>equal</a:t>
            </a:r>
            <a:r>
              <a:rPr lang="es-MX" dirty="0"/>
              <a:t> </a:t>
            </a:r>
            <a:r>
              <a:rPr lang="es-MX" dirty="0" err="1"/>
              <a:t>distribution</a:t>
            </a:r>
            <a:r>
              <a:rPr lang="es-MX" dirty="0"/>
              <a:t> </a:t>
            </a:r>
            <a:r>
              <a:rPr lang="es-MX" dirty="0" err="1"/>
              <a:t>of</a:t>
            </a:r>
            <a:r>
              <a:rPr lang="es-MX" dirty="0"/>
              <a:t> positive and negative </a:t>
            </a:r>
            <a:r>
              <a:rPr lang="es-MX" dirty="0" err="1"/>
              <a:t>reviews</a:t>
            </a:r>
            <a:r>
              <a:rPr lang="es-MX" dirty="0"/>
              <a:t> ( 12,500 ítems </a:t>
            </a:r>
            <a:r>
              <a:rPr lang="es-MX" dirty="0" err="1"/>
              <a:t>each</a:t>
            </a:r>
            <a:r>
              <a:rPr lang="es-MX" dirty="0"/>
              <a:t>)</a:t>
            </a:r>
          </a:p>
          <a:p>
            <a:r>
              <a:rPr lang="en-US" dirty="0"/>
              <a:t>Example of a movie review from dataset:</a:t>
            </a:r>
          </a:p>
          <a:p>
            <a:pPr lvl="1"/>
            <a:r>
              <a:rPr lang="en-US" dirty="0"/>
              <a:t>"I </a:t>
            </a:r>
            <a:r>
              <a:rPr lang="en-US" dirty="0" err="1"/>
              <a:t>dont</a:t>
            </a:r>
            <a:r>
              <a:rPr lang="en-US" dirty="0"/>
              <a:t> know why people think this is such a bad movie. Its got a pretty good plot, some good action, and the change of location for Harry does not hurt either. Sure some of its offensive and gratuitous but this is not the only movie like that. Eastwood is in good form as Dirty Harry, and I liked Pat </a:t>
            </a:r>
            <a:r>
              <a:rPr lang="en-US" dirty="0" err="1"/>
              <a:t>Hingle</a:t>
            </a:r>
            <a:r>
              <a:rPr lang="en-US" dirty="0"/>
              <a:t> in this movie as the small town cop. If you liked DIRTY HARRY, then you should see this one, its a lot better than THE DEAD POOL. 4/5“</a:t>
            </a:r>
          </a:p>
          <a:p>
            <a:pPr marL="457200" lvl="1" indent="0">
              <a:buNone/>
            </a:pPr>
            <a:endParaRPr lang="en-US" dirty="0"/>
          </a:p>
          <a:p>
            <a:pPr lvl="1"/>
            <a:endParaRPr lang="en-US" dirty="0"/>
          </a:p>
          <a:p>
            <a:pPr marL="457200" lvl="1" indent="0">
              <a:buNone/>
            </a:pPr>
            <a:endParaRPr lang="en-US" dirty="0"/>
          </a:p>
        </p:txBody>
      </p:sp>
      <p:pic>
        <p:nvPicPr>
          <p:cNvPr id="6" name="Picture 5">
            <a:extLst>
              <a:ext uri="{FF2B5EF4-FFF2-40B4-BE49-F238E27FC236}">
                <a16:creationId xmlns:a16="http://schemas.microsoft.com/office/drawing/2014/main" id="{A13FFA40-8DC5-4290-9C56-F1A1B7CB9491}"/>
              </a:ext>
            </a:extLst>
          </p:cNvPr>
          <p:cNvPicPr>
            <a:picLocks noChangeAspect="1"/>
          </p:cNvPicPr>
          <p:nvPr/>
        </p:nvPicPr>
        <p:blipFill>
          <a:blip r:embed="rId5"/>
          <a:stretch>
            <a:fillRect/>
          </a:stretch>
        </p:blipFill>
        <p:spPr>
          <a:xfrm>
            <a:off x="7273255" y="4670304"/>
            <a:ext cx="3751356" cy="1851145"/>
          </a:xfrm>
          <a:prstGeom prst="rect">
            <a:avLst/>
          </a:prstGeom>
        </p:spPr>
      </p:pic>
      <p:pic>
        <p:nvPicPr>
          <p:cNvPr id="8" name="Audio 7">
            <a:hlinkClick r:id="" action="ppaction://media"/>
            <a:extLst>
              <a:ext uri="{FF2B5EF4-FFF2-40B4-BE49-F238E27FC236}">
                <a16:creationId xmlns:a16="http://schemas.microsoft.com/office/drawing/2014/main" id="{D6C72250-0D3E-405D-B6E7-C6D9C255D3F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894980684"/>
      </p:ext>
    </p:extLst>
  </p:cSld>
  <p:clrMapOvr>
    <a:masterClrMapping/>
  </p:clrMapOvr>
  <mc:AlternateContent xmlns:mc="http://schemas.openxmlformats.org/markup-compatibility/2006">
    <mc:Choice xmlns:p14="http://schemas.microsoft.com/office/powerpoint/2010/main" Requires="p14">
      <p:transition spd="slow" p14:dur="2000" advTm="109043"/>
    </mc:Choice>
    <mc:Fallback>
      <p:transition spd="slow" advTm="109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4A0E1-8D01-4F4B-922B-93E59623C018}"/>
              </a:ext>
            </a:extLst>
          </p:cNvPr>
          <p:cNvSpPr>
            <a:spLocks noGrp="1"/>
          </p:cNvSpPr>
          <p:nvPr>
            <p:ph type="title"/>
          </p:nvPr>
        </p:nvSpPr>
        <p:spPr>
          <a:xfrm>
            <a:off x="0" y="0"/>
            <a:ext cx="10515600" cy="1325563"/>
          </a:xfrm>
        </p:spPr>
        <p:txBody>
          <a:bodyPr/>
          <a:lstStyle/>
          <a:p>
            <a:r>
              <a:rPr lang="es-MX" dirty="0"/>
              <a:t>Machine Learning </a:t>
            </a:r>
            <a:r>
              <a:rPr lang="es-MX" dirty="0" err="1"/>
              <a:t>Approach</a:t>
            </a:r>
            <a:endParaRPr lang="en-US" dirty="0"/>
          </a:p>
        </p:txBody>
      </p:sp>
      <p:pic>
        <p:nvPicPr>
          <p:cNvPr id="4" name="Content Placeholder 4">
            <a:extLst>
              <a:ext uri="{FF2B5EF4-FFF2-40B4-BE49-F238E27FC236}">
                <a16:creationId xmlns:a16="http://schemas.microsoft.com/office/drawing/2014/main" id="{4959867F-B663-4F68-8672-EDEA13B566A8}"/>
              </a:ext>
            </a:extLst>
          </p:cNvPr>
          <p:cNvPicPr>
            <a:picLocks noGrp="1" noChangeAspect="1"/>
          </p:cNvPicPr>
          <p:nvPr>
            <p:ph idx="1"/>
          </p:nvPr>
        </p:nvPicPr>
        <p:blipFill>
          <a:blip r:embed="rId5"/>
          <a:stretch>
            <a:fillRect/>
          </a:stretch>
        </p:blipFill>
        <p:spPr>
          <a:xfrm>
            <a:off x="224752" y="1996352"/>
            <a:ext cx="6306955" cy="3372602"/>
          </a:xfrm>
        </p:spPr>
      </p:pic>
      <p:pic>
        <p:nvPicPr>
          <p:cNvPr id="8" name="Picture 7">
            <a:extLst>
              <a:ext uri="{FF2B5EF4-FFF2-40B4-BE49-F238E27FC236}">
                <a16:creationId xmlns:a16="http://schemas.microsoft.com/office/drawing/2014/main" id="{7AF15DBF-A1BC-4215-B107-96DB305BDBAC}"/>
              </a:ext>
            </a:extLst>
          </p:cNvPr>
          <p:cNvPicPr>
            <a:picLocks noChangeAspect="1"/>
          </p:cNvPicPr>
          <p:nvPr/>
        </p:nvPicPr>
        <p:blipFill>
          <a:blip r:embed="rId6"/>
          <a:stretch>
            <a:fillRect/>
          </a:stretch>
        </p:blipFill>
        <p:spPr>
          <a:xfrm>
            <a:off x="7217029" y="2125339"/>
            <a:ext cx="4574126" cy="3243615"/>
          </a:xfrm>
          <a:prstGeom prst="rect">
            <a:avLst/>
          </a:prstGeom>
        </p:spPr>
      </p:pic>
      <p:pic>
        <p:nvPicPr>
          <p:cNvPr id="9" name="Audio 8">
            <a:hlinkClick r:id="" action="ppaction://media"/>
            <a:extLst>
              <a:ext uri="{FF2B5EF4-FFF2-40B4-BE49-F238E27FC236}">
                <a16:creationId xmlns:a16="http://schemas.microsoft.com/office/drawing/2014/main" id="{90C1A8EA-AD94-401F-BBE4-FB60C308E7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99356104"/>
      </p:ext>
    </p:extLst>
  </p:cSld>
  <p:clrMapOvr>
    <a:masterClrMapping/>
  </p:clrMapOvr>
  <mc:AlternateContent xmlns:mc="http://schemas.openxmlformats.org/markup-compatibility/2006">
    <mc:Choice xmlns:p14="http://schemas.microsoft.com/office/powerpoint/2010/main" Requires="p14">
      <p:transition spd="slow" p14:dur="2000" advTm="84892"/>
    </mc:Choice>
    <mc:Fallback>
      <p:transition spd="slow" advTm="84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D804-FB5D-47AD-B21F-A2336399D274}"/>
              </a:ext>
            </a:extLst>
          </p:cNvPr>
          <p:cNvSpPr>
            <a:spLocks noGrp="1"/>
          </p:cNvSpPr>
          <p:nvPr>
            <p:ph type="title"/>
          </p:nvPr>
        </p:nvSpPr>
        <p:spPr/>
        <p:txBody>
          <a:bodyPr/>
          <a:lstStyle/>
          <a:p>
            <a:r>
              <a:rPr lang="es-MX" dirty="0" err="1"/>
              <a:t>Code’s</a:t>
            </a:r>
            <a:r>
              <a:rPr lang="es-MX" dirty="0"/>
              <a:t> General </a:t>
            </a:r>
            <a:r>
              <a:rPr lang="es-MX" dirty="0" err="1"/>
              <a:t>Overview</a:t>
            </a:r>
            <a:endParaRPr lang="en-US" dirty="0"/>
          </a:p>
        </p:txBody>
      </p:sp>
      <p:pic>
        <p:nvPicPr>
          <p:cNvPr id="5" name="Content Placeholder 4">
            <a:extLst>
              <a:ext uri="{FF2B5EF4-FFF2-40B4-BE49-F238E27FC236}">
                <a16:creationId xmlns:a16="http://schemas.microsoft.com/office/drawing/2014/main" id="{CFC63213-A84A-4DC6-867F-F299D9D871F1}"/>
              </a:ext>
            </a:extLst>
          </p:cNvPr>
          <p:cNvPicPr>
            <a:picLocks noGrp="1" noChangeAspect="1"/>
          </p:cNvPicPr>
          <p:nvPr>
            <p:ph idx="1"/>
          </p:nvPr>
        </p:nvPicPr>
        <p:blipFill>
          <a:blip r:embed="rId5"/>
          <a:stretch>
            <a:fillRect/>
          </a:stretch>
        </p:blipFill>
        <p:spPr>
          <a:xfrm>
            <a:off x="86398" y="2086288"/>
            <a:ext cx="5391902" cy="3762900"/>
          </a:xfrm>
        </p:spPr>
      </p:pic>
      <p:sp>
        <p:nvSpPr>
          <p:cNvPr id="6" name="TextBox 5">
            <a:extLst>
              <a:ext uri="{FF2B5EF4-FFF2-40B4-BE49-F238E27FC236}">
                <a16:creationId xmlns:a16="http://schemas.microsoft.com/office/drawing/2014/main" id="{3B66763F-BA3E-43FB-9D4F-56ABDA899C44}"/>
              </a:ext>
            </a:extLst>
          </p:cNvPr>
          <p:cNvSpPr txBox="1"/>
          <p:nvPr/>
        </p:nvSpPr>
        <p:spPr>
          <a:xfrm>
            <a:off x="604007" y="1690688"/>
            <a:ext cx="3900881" cy="369332"/>
          </a:xfrm>
          <a:prstGeom prst="rect">
            <a:avLst/>
          </a:prstGeom>
          <a:noFill/>
        </p:spPr>
        <p:txBody>
          <a:bodyPr wrap="square" rtlCol="0">
            <a:spAutoFit/>
          </a:bodyPr>
          <a:lstStyle/>
          <a:p>
            <a:pPr algn="ctr"/>
            <a:r>
              <a:rPr lang="es-MX" dirty="0"/>
              <a:t>Data </a:t>
            </a:r>
            <a:r>
              <a:rPr lang="es-MX" dirty="0" err="1"/>
              <a:t>Cleaning</a:t>
            </a:r>
            <a:endParaRPr lang="en-US" dirty="0"/>
          </a:p>
        </p:txBody>
      </p:sp>
      <p:pic>
        <p:nvPicPr>
          <p:cNvPr id="8" name="Picture 7">
            <a:extLst>
              <a:ext uri="{FF2B5EF4-FFF2-40B4-BE49-F238E27FC236}">
                <a16:creationId xmlns:a16="http://schemas.microsoft.com/office/drawing/2014/main" id="{449156FB-37EE-4EAA-9A02-883607DD89FE}"/>
              </a:ext>
            </a:extLst>
          </p:cNvPr>
          <p:cNvPicPr>
            <a:picLocks noChangeAspect="1"/>
          </p:cNvPicPr>
          <p:nvPr/>
        </p:nvPicPr>
        <p:blipFill>
          <a:blip r:embed="rId6"/>
          <a:stretch>
            <a:fillRect/>
          </a:stretch>
        </p:blipFill>
        <p:spPr>
          <a:xfrm>
            <a:off x="5927273" y="2359635"/>
            <a:ext cx="6058746" cy="3048425"/>
          </a:xfrm>
          <a:prstGeom prst="rect">
            <a:avLst/>
          </a:prstGeom>
        </p:spPr>
      </p:pic>
      <p:sp>
        <p:nvSpPr>
          <p:cNvPr id="9" name="Arrow: Circular 8">
            <a:extLst>
              <a:ext uri="{FF2B5EF4-FFF2-40B4-BE49-F238E27FC236}">
                <a16:creationId xmlns:a16="http://schemas.microsoft.com/office/drawing/2014/main" id="{5BC15416-3905-4CDB-B291-B14C3C3CF988}"/>
              </a:ext>
            </a:extLst>
          </p:cNvPr>
          <p:cNvSpPr/>
          <p:nvPr/>
        </p:nvSpPr>
        <p:spPr>
          <a:xfrm rot="2268855">
            <a:off x="2290194" y="5805795"/>
            <a:ext cx="645953" cy="973123"/>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ircular 9">
            <a:extLst>
              <a:ext uri="{FF2B5EF4-FFF2-40B4-BE49-F238E27FC236}">
                <a16:creationId xmlns:a16="http://schemas.microsoft.com/office/drawing/2014/main" id="{2D2C2690-9BC8-4B1A-8914-8884932BF8CB}"/>
              </a:ext>
            </a:extLst>
          </p:cNvPr>
          <p:cNvSpPr/>
          <p:nvPr/>
        </p:nvSpPr>
        <p:spPr>
          <a:xfrm rot="12463772">
            <a:off x="2174146" y="5872089"/>
            <a:ext cx="645953" cy="973123"/>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C3C8FA39-4828-46DB-894B-387B097B005E}"/>
              </a:ext>
            </a:extLst>
          </p:cNvPr>
          <p:cNvSpPr txBox="1"/>
          <p:nvPr/>
        </p:nvSpPr>
        <p:spPr>
          <a:xfrm>
            <a:off x="7006205" y="1840495"/>
            <a:ext cx="3900881" cy="369332"/>
          </a:xfrm>
          <a:prstGeom prst="rect">
            <a:avLst/>
          </a:prstGeom>
          <a:noFill/>
        </p:spPr>
        <p:txBody>
          <a:bodyPr wrap="square" rtlCol="0">
            <a:spAutoFit/>
          </a:bodyPr>
          <a:lstStyle/>
          <a:p>
            <a:pPr algn="ctr"/>
            <a:r>
              <a:rPr lang="es-MX" dirty="0"/>
              <a:t>Bag </a:t>
            </a:r>
            <a:r>
              <a:rPr lang="es-MX" dirty="0" err="1"/>
              <a:t>of</a:t>
            </a:r>
            <a:r>
              <a:rPr lang="es-MX" dirty="0"/>
              <a:t> </a:t>
            </a:r>
            <a:r>
              <a:rPr lang="es-MX" dirty="0" err="1"/>
              <a:t>Words</a:t>
            </a:r>
            <a:r>
              <a:rPr lang="es-MX" dirty="0"/>
              <a:t> </a:t>
            </a:r>
            <a:r>
              <a:rPr lang="es-MX" dirty="0" err="1"/>
              <a:t>Creation</a:t>
            </a:r>
            <a:endParaRPr lang="en-US" dirty="0"/>
          </a:p>
        </p:txBody>
      </p:sp>
      <p:pic>
        <p:nvPicPr>
          <p:cNvPr id="12" name="Audio 11">
            <a:hlinkClick r:id="" action="ppaction://media"/>
            <a:extLst>
              <a:ext uri="{FF2B5EF4-FFF2-40B4-BE49-F238E27FC236}">
                <a16:creationId xmlns:a16="http://schemas.microsoft.com/office/drawing/2014/main" id="{C59B8249-4BEB-47AE-B61B-F67BF827DF8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623788595"/>
      </p:ext>
    </p:extLst>
  </p:cSld>
  <p:clrMapOvr>
    <a:masterClrMapping/>
  </p:clrMapOvr>
  <mc:AlternateContent xmlns:mc="http://schemas.openxmlformats.org/markup-compatibility/2006">
    <mc:Choice xmlns:p14="http://schemas.microsoft.com/office/powerpoint/2010/main" Requires="p14">
      <p:transition spd="slow" p14:dur="2000" advTm="143452"/>
    </mc:Choice>
    <mc:Fallback>
      <p:transition spd="slow" advTm="143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2"/>
                </p:tgtEl>
              </p:cMediaNode>
            </p:audio>
          </p:childTnLst>
        </p:cTn>
      </p:par>
    </p:tnLst>
    <p:bldLst>
      <p:bldP spid="9" grpId="0" animBg="1"/>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DD49-E7B7-48D7-871A-348E50EA71F5}"/>
              </a:ext>
            </a:extLst>
          </p:cNvPr>
          <p:cNvSpPr>
            <a:spLocks noGrp="1"/>
          </p:cNvSpPr>
          <p:nvPr>
            <p:ph type="title"/>
          </p:nvPr>
        </p:nvSpPr>
        <p:spPr>
          <a:xfrm>
            <a:off x="0" y="-238882"/>
            <a:ext cx="10515600" cy="1325563"/>
          </a:xfrm>
        </p:spPr>
        <p:txBody>
          <a:bodyPr/>
          <a:lstStyle/>
          <a:p>
            <a:r>
              <a:rPr lang="es-MX" dirty="0" err="1"/>
              <a:t>Code’s</a:t>
            </a:r>
            <a:r>
              <a:rPr lang="es-MX" dirty="0"/>
              <a:t> General </a:t>
            </a:r>
            <a:r>
              <a:rPr lang="es-MX" dirty="0" err="1"/>
              <a:t>Overview</a:t>
            </a:r>
            <a:endParaRPr lang="en-US" dirty="0"/>
          </a:p>
        </p:txBody>
      </p:sp>
      <p:pic>
        <p:nvPicPr>
          <p:cNvPr id="5" name="Content Placeholder 4">
            <a:extLst>
              <a:ext uri="{FF2B5EF4-FFF2-40B4-BE49-F238E27FC236}">
                <a16:creationId xmlns:a16="http://schemas.microsoft.com/office/drawing/2014/main" id="{7FAB4B5B-0A1D-4256-90EA-CE33B6F01654}"/>
              </a:ext>
            </a:extLst>
          </p:cNvPr>
          <p:cNvPicPr>
            <a:picLocks noGrp="1" noChangeAspect="1"/>
          </p:cNvPicPr>
          <p:nvPr>
            <p:ph idx="1"/>
          </p:nvPr>
        </p:nvPicPr>
        <p:blipFill>
          <a:blip r:embed="rId5"/>
          <a:stretch>
            <a:fillRect/>
          </a:stretch>
        </p:blipFill>
        <p:spPr>
          <a:xfrm>
            <a:off x="310942" y="1457309"/>
            <a:ext cx="5584230" cy="1185437"/>
          </a:xfrm>
        </p:spPr>
      </p:pic>
      <p:sp>
        <p:nvSpPr>
          <p:cNvPr id="6" name="TextBox 5">
            <a:extLst>
              <a:ext uri="{FF2B5EF4-FFF2-40B4-BE49-F238E27FC236}">
                <a16:creationId xmlns:a16="http://schemas.microsoft.com/office/drawing/2014/main" id="{E87DB47B-17E9-4F9E-8144-DF726DCC9B05}"/>
              </a:ext>
            </a:extLst>
          </p:cNvPr>
          <p:cNvSpPr txBox="1"/>
          <p:nvPr/>
        </p:nvSpPr>
        <p:spPr>
          <a:xfrm>
            <a:off x="486562" y="1003004"/>
            <a:ext cx="3900881" cy="369332"/>
          </a:xfrm>
          <a:prstGeom prst="rect">
            <a:avLst/>
          </a:prstGeom>
          <a:noFill/>
        </p:spPr>
        <p:txBody>
          <a:bodyPr wrap="square" rtlCol="0">
            <a:spAutoFit/>
          </a:bodyPr>
          <a:lstStyle/>
          <a:p>
            <a:pPr algn="ctr"/>
            <a:r>
              <a:rPr lang="es-MX" dirty="0"/>
              <a:t>Training</a:t>
            </a:r>
            <a:endParaRPr lang="en-US" dirty="0"/>
          </a:p>
        </p:txBody>
      </p:sp>
      <p:pic>
        <p:nvPicPr>
          <p:cNvPr id="8" name="Picture 7">
            <a:extLst>
              <a:ext uri="{FF2B5EF4-FFF2-40B4-BE49-F238E27FC236}">
                <a16:creationId xmlns:a16="http://schemas.microsoft.com/office/drawing/2014/main" id="{6F1D78C3-6CCF-4264-A634-6750F522290B}"/>
              </a:ext>
            </a:extLst>
          </p:cNvPr>
          <p:cNvPicPr>
            <a:picLocks noChangeAspect="1"/>
          </p:cNvPicPr>
          <p:nvPr/>
        </p:nvPicPr>
        <p:blipFill>
          <a:blip r:embed="rId6"/>
          <a:stretch>
            <a:fillRect/>
          </a:stretch>
        </p:blipFill>
        <p:spPr>
          <a:xfrm>
            <a:off x="6216241" y="1187670"/>
            <a:ext cx="5489197" cy="4009228"/>
          </a:xfrm>
          <a:prstGeom prst="rect">
            <a:avLst/>
          </a:prstGeom>
        </p:spPr>
      </p:pic>
      <p:sp>
        <p:nvSpPr>
          <p:cNvPr id="9" name="TextBox 8">
            <a:extLst>
              <a:ext uri="{FF2B5EF4-FFF2-40B4-BE49-F238E27FC236}">
                <a16:creationId xmlns:a16="http://schemas.microsoft.com/office/drawing/2014/main" id="{429A6ECA-D1CE-42B3-B40D-B88B3859E122}"/>
              </a:ext>
            </a:extLst>
          </p:cNvPr>
          <p:cNvSpPr txBox="1"/>
          <p:nvPr/>
        </p:nvSpPr>
        <p:spPr>
          <a:xfrm>
            <a:off x="6658061" y="818338"/>
            <a:ext cx="3900881" cy="369332"/>
          </a:xfrm>
          <a:prstGeom prst="rect">
            <a:avLst/>
          </a:prstGeom>
          <a:noFill/>
        </p:spPr>
        <p:txBody>
          <a:bodyPr wrap="square" rtlCol="0">
            <a:spAutoFit/>
          </a:bodyPr>
          <a:lstStyle/>
          <a:p>
            <a:pPr algn="ctr"/>
            <a:r>
              <a:rPr lang="es-MX" dirty="0" err="1"/>
              <a:t>Generating</a:t>
            </a:r>
            <a:r>
              <a:rPr lang="es-MX" dirty="0"/>
              <a:t> </a:t>
            </a:r>
            <a:r>
              <a:rPr lang="es-MX" dirty="0" err="1"/>
              <a:t>Predictions</a:t>
            </a:r>
            <a:endParaRPr lang="en-US" dirty="0"/>
          </a:p>
        </p:txBody>
      </p:sp>
      <p:sp>
        <p:nvSpPr>
          <p:cNvPr id="12" name="TextBox 11">
            <a:extLst>
              <a:ext uri="{FF2B5EF4-FFF2-40B4-BE49-F238E27FC236}">
                <a16:creationId xmlns:a16="http://schemas.microsoft.com/office/drawing/2014/main" id="{FE12B77A-FEB0-439D-B30D-6C3C7C24125F}"/>
              </a:ext>
            </a:extLst>
          </p:cNvPr>
          <p:cNvSpPr txBox="1"/>
          <p:nvPr/>
        </p:nvSpPr>
        <p:spPr>
          <a:xfrm>
            <a:off x="-627776" y="2727719"/>
            <a:ext cx="3900881" cy="369332"/>
          </a:xfrm>
          <a:prstGeom prst="rect">
            <a:avLst/>
          </a:prstGeom>
          <a:noFill/>
        </p:spPr>
        <p:txBody>
          <a:bodyPr wrap="square" rtlCol="0">
            <a:spAutoFit/>
          </a:bodyPr>
          <a:lstStyle/>
          <a:p>
            <a:pPr algn="ctr"/>
            <a:r>
              <a:rPr lang="es-MX" dirty="0"/>
              <a:t>Training Error: 0.151</a:t>
            </a:r>
            <a:endParaRPr lang="en-US" dirty="0"/>
          </a:p>
        </p:txBody>
      </p:sp>
      <p:pic>
        <p:nvPicPr>
          <p:cNvPr id="13" name="Audio 12">
            <a:hlinkClick r:id="" action="ppaction://media"/>
            <a:extLst>
              <a:ext uri="{FF2B5EF4-FFF2-40B4-BE49-F238E27FC236}">
                <a16:creationId xmlns:a16="http://schemas.microsoft.com/office/drawing/2014/main" id="{86C3FA82-7274-497A-A79C-6BAD2DCAF6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160690069"/>
      </p:ext>
    </p:extLst>
  </p:cSld>
  <p:clrMapOvr>
    <a:masterClrMapping/>
  </p:clrMapOvr>
  <mc:AlternateContent xmlns:mc="http://schemas.openxmlformats.org/markup-compatibility/2006">
    <mc:Choice xmlns:p14="http://schemas.microsoft.com/office/powerpoint/2010/main" Requires="p14">
      <p:transition spd="slow" p14:dur="2000" advTm="94969"/>
    </mc:Choice>
    <mc:Fallback>
      <p:transition spd="slow" advTm="94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13"/>
                </p:tgtEl>
              </p:cMediaNode>
            </p:audio>
          </p:childTnLst>
        </p:cTn>
      </p:par>
    </p:tnLst>
    <p:bldLst>
      <p:bldP spid="6" grpId="0"/>
      <p:bldP spid="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DE9C-9B78-4602-A85D-A889365F0B94}"/>
              </a:ext>
            </a:extLst>
          </p:cNvPr>
          <p:cNvSpPr>
            <a:spLocks noGrp="1"/>
          </p:cNvSpPr>
          <p:nvPr>
            <p:ph type="title"/>
          </p:nvPr>
        </p:nvSpPr>
        <p:spPr>
          <a:xfrm>
            <a:off x="150302" y="0"/>
            <a:ext cx="10515600" cy="1325563"/>
          </a:xfrm>
        </p:spPr>
        <p:txBody>
          <a:bodyPr/>
          <a:lstStyle/>
          <a:p>
            <a:r>
              <a:rPr lang="es-MX" dirty="0" err="1"/>
              <a:t>Result</a:t>
            </a:r>
            <a:r>
              <a:rPr lang="es-MX" dirty="0"/>
              <a:t> </a:t>
            </a:r>
            <a:r>
              <a:rPr lang="es-MX" dirty="0" err="1"/>
              <a:t>Analysis</a:t>
            </a:r>
            <a:endParaRPr lang="en-US" dirty="0"/>
          </a:p>
        </p:txBody>
      </p:sp>
      <p:pic>
        <p:nvPicPr>
          <p:cNvPr id="4" name="Content Placeholder 3">
            <a:extLst>
              <a:ext uri="{FF2B5EF4-FFF2-40B4-BE49-F238E27FC236}">
                <a16:creationId xmlns:a16="http://schemas.microsoft.com/office/drawing/2014/main" id="{87A4E59A-5A77-47FE-97A9-0D90D999A6D3}"/>
              </a:ext>
            </a:extLst>
          </p:cNvPr>
          <p:cNvPicPr>
            <a:picLocks noGrp="1" noChangeAspect="1"/>
          </p:cNvPicPr>
          <p:nvPr>
            <p:ph idx="1"/>
          </p:nvPr>
        </p:nvPicPr>
        <p:blipFill>
          <a:blip r:embed="rId5"/>
          <a:stretch>
            <a:fillRect/>
          </a:stretch>
        </p:blipFill>
        <p:spPr>
          <a:xfrm>
            <a:off x="1719513" y="1230913"/>
            <a:ext cx="1276528" cy="2857899"/>
          </a:xfrm>
          <a:prstGeom prst="rect">
            <a:avLst/>
          </a:prstGeom>
        </p:spPr>
      </p:pic>
      <p:pic>
        <p:nvPicPr>
          <p:cNvPr id="6" name="Picture 5">
            <a:extLst>
              <a:ext uri="{FF2B5EF4-FFF2-40B4-BE49-F238E27FC236}">
                <a16:creationId xmlns:a16="http://schemas.microsoft.com/office/drawing/2014/main" id="{F15AEE51-0D75-4047-A8DB-62F5727ED32E}"/>
              </a:ext>
            </a:extLst>
          </p:cNvPr>
          <p:cNvPicPr>
            <a:picLocks noChangeAspect="1"/>
          </p:cNvPicPr>
          <p:nvPr/>
        </p:nvPicPr>
        <p:blipFill>
          <a:blip r:embed="rId6"/>
          <a:stretch>
            <a:fillRect/>
          </a:stretch>
        </p:blipFill>
        <p:spPr>
          <a:xfrm>
            <a:off x="4565252" y="1230913"/>
            <a:ext cx="6626907" cy="2763249"/>
          </a:xfrm>
          <a:prstGeom prst="rect">
            <a:avLst/>
          </a:prstGeom>
        </p:spPr>
      </p:pic>
      <p:sp>
        <p:nvSpPr>
          <p:cNvPr id="7" name="TextBox 6">
            <a:extLst>
              <a:ext uri="{FF2B5EF4-FFF2-40B4-BE49-F238E27FC236}">
                <a16:creationId xmlns:a16="http://schemas.microsoft.com/office/drawing/2014/main" id="{A89574C9-CC2C-4702-AC42-F5FA77A30534}"/>
              </a:ext>
            </a:extLst>
          </p:cNvPr>
          <p:cNvSpPr txBox="1"/>
          <p:nvPr/>
        </p:nvSpPr>
        <p:spPr>
          <a:xfrm>
            <a:off x="318782" y="4295163"/>
            <a:ext cx="9496337" cy="1200329"/>
          </a:xfrm>
          <a:prstGeom prst="rect">
            <a:avLst/>
          </a:prstGeom>
          <a:noFill/>
        </p:spPr>
        <p:txBody>
          <a:bodyPr wrap="square" rtlCol="0">
            <a:spAutoFit/>
          </a:bodyPr>
          <a:lstStyle/>
          <a:p>
            <a:r>
              <a:rPr lang="es-MX" dirty="0" err="1"/>
              <a:t>Ways</a:t>
            </a:r>
            <a:r>
              <a:rPr lang="es-MX" dirty="0"/>
              <a:t> </a:t>
            </a:r>
            <a:r>
              <a:rPr lang="es-MX" dirty="0" err="1"/>
              <a:t>to</a:t>
            </a:r>
            <a:r>
              <a:rPr lang="es-MX" dirty="0"/>
              <a:t> </a:t>
            </a:r>
            <a:r>
              <a:rPr lang="es-MX" dirty="0" err="1"/>
              <a:t>Improve</a:t>
            </a:r>
            <a:r>
              <a:rPr lang="es-MX" dirty="0"/>
              <a:t> </a:t>
            </a:r>
            <a:r>
              <a:rPr lang="es-MX" dirty="0" err="1"/>
              <a:t>Model</a:t>
            </a:r>
            <a:r>
              <a:rPr lang="es-MX" dirty="0"/>
              <a:t>:</a:t>
            </a:r>
          </a:p>
          <a:p>
            <a:pPr marL="285750" indent="-285750">
              <a:buFontTx/>
              <a:buChar char="-"/>
            </a:pPr>
            <a:r>
              <a:rPr lang="es-MX" dirty="0"/>
              <a:t>Use </a:t>
            </a:r>
            <a:r>
              <a:rPr lang="es-MX" dirty="0" err="1"/>
              <a:t>different</a:t>
            </a:r>
            <a:r>
              <a:rPr lang="es-MX" dirty="0"/>
              <a:t> </a:t>
            </a:r>
            <a:r>
              <a:rPr lang="es-MX" dirty="0" err="1"/>
              <a:t>number</a:t>
            </a:r>
            <a:r>
              <a:rPr lang="es-MX" dirty="0"/>
              <a:t> </a:t>
            </a:r>
            <a:r>
              <a:rPr lang="es-MX" dirty="0" err="1"/>
              <a:t>of</a:t>
            </a:r>
            <a:r>
              <a:rPr lang="es-MX" dirty="0"/>
              <a:t> </a:t>
            </a:r>
            <a:r>
              <a:rPr lang="es-MX" dirty="0" err="1"/>
              <a:t>vocabulary</a:t>
            </a:r>
            <a:r>
              <a:rPr lang="es-MX" dirty="0"/>
              <a:t> </a:t>
            </a:r>
            <a:r>
              <a:rPr lang="es-MX" dirty="0" err="1"/>
              <a:t>words</a:t>
            </a:r>
            <a:endParaRPr lang="es-MX" dirty="0"/>
          </a:p>
          <a:p>
            <a:pPr marL="285750" indent="-285750">
              <a:buFontTx/>
              <a:buChar char="-"/>
            </a:pPr>
            <a:r>
              <a:rPr lang="es-MX" dirty="0" err="1"/>
              <a:t>Apply</a:t>
            </a:r>
            <a:r>
              <a:rPr lang="es-MX" dirty="0"/>
              <a:t> a </a:t>
            </a:r>
            <a:r>
              <a:rPr lang="es-MX" dirty="0" err="1"/>
              <a:t>different</a:t>
            </a:r>
            <a:r>
              <a:rPr lang="es-MX" dirty="0"/>
              <a:t> </a:t>
            </a:r>
            <a:r>
              <a:rPr lang="es-MX" dirty="0" err="1"/>
              <a:t>classifier</a:t>
            </a:r>
            <a:endParaRPr lang="es-MX" dirty="0"/>
          </a:p>
          <a:p>
            <a:pPr marL="285750" indent="-285750">
              <a:buFontTx/>
              <a:buChar char="-"/>
            </a:pPr>
            <a:r>
              <a:rPr lang="es-MX" dirty="0" err="1"/>
              <a:t>Include</a:t>
            </a:r>
            <a:r>
              <a:rPr lang="es-MX" dirty="0"/>
              <a:t> a </a:t>
            </a:r>
            <a:r>
              <a:rPr lang="es-MX" dirty="0" err="1"/>
              <a:t>stemming</a:t>
            </a:r>
            <a:r>
              <a:rPr lang="es-MX" dirty="0"/>
              <a:t> </a:t>
            </a:r>
            <a:r>
              <a:rPr lang="es-MX" dirty="0" err="1"/>
              <a:t>process</a:t>
            </a:r>
            <a:endParaRPr lang="en-US" dirty="0"/>
          </a:p>
        </p:txBody>
      </p:sp>
      <p:pic>
        <p:nvPicPr>
          <p:cNvPr id="8" name="Audio 7">
            <a:hlinkClick r:id="" action="ppaction://media"/>
            <a:extLst>
              <a:ext uri="{FF2B5EF4-FFF2-40B4-BE49-F238E27FC236}">
                <a16:creationId xmlns:a16="http://schemas.microsoft.com/office/drawing/2014/main" id="{4966F308-1522-4D1D-808C-DEF9C8AC1FA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276730076"/>
      </p:ext>
    </p:extLst>
  </p:cSld>
  <p:clrMapOvr>
    <a:masterClrMapping/>
  </p:clrMapOvr>
  <mc:AlternateContent xmlns:mc="http://schemas.openxmlformats.org/markup-compatibility/2006">
    <mc:Choice xmlns:p14="http://schemas.microsoft.com/office/powerpoint/2010/main" Requires="p14">
      <p:transition spd="slow" p14:dur="2000" advTm="58049"/>
    </mc:Choice>
    <mc:Fallback>
      <p:transition spd="slow" advTm="58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8"/>
                </p:tgtEl>
              </p:cMediaNode>
            </p:audio>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83AE-611A-4316-AEE3-B3276EDD7143}"/>
              </a:ext>
            </a:extLst>
          </p:cNvPr>
          <p:cNvSpPr>
            <a:spLocks noGrp="1"/>
          </p:cNvSpPr>
          <p:nvPr>
            <p:ph type="title"/>
          </p:nvPr>
        </p:nvSpPr>
        <p:spPr>
          <a:xfrm>
            <a:off x="150302" y="-96269"/>
            <a:ext cx="10515600" cy="1325563"/>
          </a:xfrm>
        </p:spPr>
        <p:txBody>
          <a:bodyPr/>
          <a:lstStyle/>
          <a:p>
            <a:r>
              <a:rPr lang="es-MX" dirty="0" err="1"/>
              <a:t>References</a:t>
            </a:r>
            <a:endParaRPr lang="en-US" dirty="0"/>
          </a:p>
        </p:txBody>
      </p:sp>
      <p:sp>
        <p:nvSpPr>
          <p:cNvPr id="3" name="Content Placeholder 2">
            <a:extLst>
              <a:ext uri="{FF2B5EF4-FFF2-40B4-BE49-F238E27FC236}">
                <a16:creationId xmlns:a16="http://schemas.microsoft.com/office/drawing/2014/main" id="{AFAA4C79-BB75-4B2E-AE04-D0BB150700CF}"/>
              </a:ext>
            </a:extLst>
          </p:cNvPr>
          <p:cNvSpPr>
            <a:spLocks noGrp="1"/>
          </p:cNvSpPr>
          <p:nvPr>
            <p:ph idx="1"/>
          </p:nvPr>
        </p:nvSpPr>
        <p:spPr>
          <a:xfrm>
            <a:off x="292916" y="953170"/>
            <a:ext cx="10515600" cy="4351338"/>
          </a:xfrm>
        </p:spPr>
        <p:txBody>
          <a:bodyPr>
            <a:normAutofit fontScale="92500" lnSpcReduction="20000"/>
          </a:bodyPr>
          <a:lstStyle/>
          <a:p>
            <a:pPr algn="l">
              <a:buFont typeface="Arial" panose="020B0604020202020204" pitchFamily="34" charset="0"/>
              <a:buChar char="•"/>
            </a:pPr>
            <a:r>
              <a:rPr lang="en-US" b="0" i="0" dirty="0">
                <a:effectLst/>
                <a:latin typeface="-apple-system"/>
              </a:rPr>
              <a:t>Bag of Words Meets Bags of Popcorn. Kaggle. </a:t>
            </a:r>
            <a:r>
              <a:rPr lang="en-US" b="0" i="0" u="none" strike="noStrike" dirty="0">
                <a:effectLst/>
                <a:latin typeface="-apple-system"/>
                <a:hlinkClick r:id="rId4"/>
              </a:rPr>
              <a:t>https://www.kaggle.com/competitions/word2vec-nlp-tutorial/overview/part-1-for-beginners-bag-of-words</a:t>
            </a:r>
            <a:endParaRPr lang="en-US" b="0" i="0" dirty="0">
              <a:effectLst/>
              <a:latin typeface="-apple-system"/>
            </a:endParaRPr>
          </a:p>
          <a:p>
            <a:pPr algn="l">
              <a:buFont typeface="Arial" panose="020B0604020202020204" pitchFamily="34" charset="0"/>
              <a:buChar char="•"/>
            </a:pPr>
            <a:r>
              <a:rPr lang="en-US" b="0" i="0" dirty="0">
                <a:effectLst/>
                <a:latin typeface="-apple-system"/>
              </a:rPr>
              <a:t>Bag of Words Model. Wikipedia. </a:t>
            </a:r>
            <a:r>
              <a:rPr lang="en-US" b="0" i="0" u="none" strike="noStrike" dirty="0">
                <a:effectLst/>
                <a:latin typeface="-apple-system"/>
                <a:hlinkClick r:id="rId5"/>
              </a:rPr>
              <a:t>https://en.wikipedia.org/wiki/Bag-of-words_model</a:t>
            </a:r>
            <a:endParaRPr lang="en-US" b="0" i="0" dirty="0">
              <a:effectLst/>
              <a:latin typeface="-apple-system"/>
            </a:endParaRPr>
          </a:p>
          <a:p>
            <a:pPr algn="l">
              <a:buFont typeface="Arial" panose="020B0604020202020204" pitchFamily="34" charset="0"/>
              <a:buChar char="•"/>
            </a:pPr>
            <a:r>
              <a:rPr lang="en-US" b="0" i="0" dirty="0">
                <a:effectLst/>
                <a:latin typeface="-apple-system"/>
              </a:rPr>
              <a:t>Bag of Words Meets Bag of Popcorn. </a:t>
            </a:r>
            <a:r>
              <a:rPr lang="en-US" b="0" i="0" dirty="0" err="1">
                <a:effectLst/>
                <a:latin typeface="-apple-system"/>
              </a:rPr>
              <a:t>Github</a:t>
            </a:r>
            <a:r>
              <a:rPr lang="en-US" b="0" i="0" dirty="0">
                <a:effectLst/>
                <a:latin typeface="-apple-system"/>
              </a:rPr>
              <a:t>. </a:t>
            </a:r>
            <a:r>
              <a:rPr lang="en-US" b="0" i="0" u="none" strike="noStrike" dirty="0">
                <a:effectLst/>
                <a:latin typeface="-apple-system"/>
                <a:hlinkClick r:id="rId6"/>
              </a:rPr>
              <a:t>https://github.com/ParveshDhawan/Bag-of-Words-Meets-Bags-of-Popcorn/blob/master/solution.ipynb</a:t>
            </a:r>
            <a:endParaRPr lang="en-US" b="0" i="0" dirty="0">
              <a:effectLst/>
              <a:latin typeface="-apple-system"/>
            </a:endParaRPr>
          </a:p>
          <a:p>
            <a:pPr algn="l">
              <a:buFont typeface="Arial" panose="020B0604020202020204" pitchFamily="34" charset="0"/>
              <a:buChar char="•"/>
            </a:pPr>
            <a:r>
              <a:rPr lang="en-US" b="0" i="0" dirty="0" err="1">
                <a:effectLst/>
                <a:latin typeface="-apple-system"/>
              </a:rPr>
              <a:t>Beatiful</a:t>
            </a:r>
            <a:r>
              <a:rPr lang="en-US" b="0" i="0" dirty="0">
                <a:effectLst/>
                <a:latin typeface="-apple-system"/>
              </a:rPr>
              <a:t> Soup Documentation. Crummy. </a:t>
            </a:r>
            <a:r>
              <a:rPr lang="en-US" b="0" i="0" u="none" strike="noStrike" dirty="0">
                <a:effectLst/>
                <a:latin typeface="-apple-system"/>
                <a:hlinkClick r:id="rId7"/>
              </a:rPr>
              <a:t>https://www.crummy.com/software/BeautifulSoup/bs4/doc/</a:t>
            </a:r>
            <a:endParaRPr lang="en-US" b="0" i="0" dirty="0">
              <a:effectLst/>
              <a:latin typeface="-apple-system"/>
            </a:endParaRPr>
          </a:p>
          <a:p>
            <a:r>
              <a:rPr lang="en-US" dirty="0"/>
              <a:t>All pictures used from in slides 3 and 5 were taken from Internet for illustration purposes only. </a:t>
            </a:r>
          </a:p>
        </p:txBody>
      </p:sp>
      <p:pic>
        <p:nvPicPr>
          <p:cNvPr id="4" name="Audio 3">
            <a:hlinkClick r:id="" action="ppaction://media"/>
            <a:extLst>
              <a:ext uri="{FF2B5EF4-FFF2-40B4-BE49-F238E27FC236}">
                <a16:creationId xmlns:a16="http://schemas.microsoft.com/office/drawing/2014/main" id="{9D0B758A-072E-40D6-BDFD-F7A167D320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23169711"/>
      </p:ext>
    </p:extLst>
  </p:cSld>
  <p:clrMapOvr>
    <a:masterClrMapping/>
  </p:clrMapOvr>
  <mc:AlternateContent xmlns:mc="http://schemas.openxmlformats.org/markup-compatibility/2006">
    <mc:Choice xmlns:p14="http://schemas.microsoft.com/office/powerpoint/2010/main" Requires="p14">
      <p:transition spd="slow" p14:dur="2000" advTm="8428"/>
    </mc:Choice>
    <mc:Fallback>
      <p:transition spd="slow" advTm="8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6.2"/>
</p:tagLst>
</file>

<file path=ppt/tags/tag2.xml><?xml version="1.0" encoding="utf-8"?>
<p:tagLst xmlns:a="http://schemas.openxmlformats.org/drawingml/2006/main" xmlns:r="http://schemas.openxmlformats.org/officeDocument/2006/relationships" xmlns:p="http://schemas.openxmlformats.org/presentationml/2006/main">
  <p:tag name="TIMING" val="|0.9|10.9|11.4|12.4|50.7"/>
</p:tagLst>
</file>

<file path=ppt/tags/tag3.xml><?xml version="1.0" encoding="utf-8"?>
<p:tagLst xmlns:a="http://schemas.openxmlformats.org/drawingml/2006/main" xmlns:r="http://schemas.openxmlformats.org/officeDocument/2006/relationships" xmlns:p="http://schemas.openxmlformats.org/presentationml/2006/main">
  <p:tag name="TIMING" val="|1|73.8"/>
</p:tagLst>
</file>

<file path=ppt/tags/tag4.xml><?xml version="1.0" encoding="utf-8"?>
<p:tagLst xmlns:a="http://schemas.openxmlformats.org/drawingml/2006/main" xmlns:r="http://schemas.openxmlformats.org/officeDocument/2006/relationships" xmlns:p="http://schemas.openxmlformats.org/presentationml/2006/main">
  <p:tag name="TIMING" val="|61.4|0"/>
</p:tagLst>
</file>

<file path=ppt/tags/tag5.xml><?xml version="1.0" encoding="utf-8"?>
<p:tagLst xmlns:a="http://schemas.openxmlformats.org/drawingml/2006/main" xmlns:r="http://schemas.openxmlformats.org/officeDocument/2006/relationships" xmlns:p="http://schemas.openxmlformats.org/presentationml/2006/main">
  <p:tag name="TIMING" val="|0.6|50.2"/>
</p:tagLst>
</file>

<file path=ppt/tags/tag6.xml><?xml version="1.0" encoding="utf-8"?>
<p:tagLst xmlns:a="http://schemas.openxmlformats.org/drawingml/2006/main" xmlns:r="http://schemas.openxmlformats.org/officeDocument/2006/relationships" xmlns:p="http://schemas.openxmlformats.org/presentationml/2006/main">
  <p:tag name="TIMING" val="|2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346</Words>
  <Application>Microsoft Office PowerPoint</Application>
  <PresentationFormat>Widescreen</PresentationFormat>
  <Paragraphs>40</Paragraphs>
  <Slides>9</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-apple-system</vt:lpstr>
      <vt:lpstr>Arial</vt:lpstr>
      <vt:lpstr>Calibri</vt:lpstr>
      <vt:lpstr>Calibri Light</vt:lpstr>
      <vt:lpstr>Office Theme</vt:lpstr>
      <vt:lpstr>Introduction to Deep Learning</vt:lpstr>
      <vt:lpstr>Agenda</vt:lpstr>
      <vt:lpstr>Problem Description</vt:lpstr>
      <vt:lpstr>Dataset Used</vt:lpstr>
      <vt:lpstr>Machine Learning Approach</vt:lpstr>
      <vt:lpstr>Code’s General Overview</vt:lpstr>
      <vt:lpstr>Code’s General Overview</vt:lpstr>
      <vt:lpstr>Result Analysis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Pietrasanta, Carlos (C.)</dc:creator>
  <cp:lastModifiedBy>Pietrasanta, Carlos (C.)</cp:lastModifiedBy>
  <cp:revision>1</cp:revision>
  <dcterms:created xsi:type="dcterms:W3CDTF">2022-11-27T18:01:35Z</dcterms:created>
  <dcterms:modified xsi:type="dcterms:W3CDTF">2022-11-27T19:39:34Z</dcterms:modified>
</cp:coreProperties>
</file>